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0" r:id="rId9"/>
    <p:sldId id="264" r:id="rId10"/>
    <p:sldId id="284" r:id="rId11"/>
    <p:sldId id="276" r:id="rId12"/>
    <p:sldId id="277" r:id="rId13"/>
    <p:sldId id="283" r:id="rId14"/>
    <p:sldId id="288" r:id="rId15"/>
    <p:sldId id="289" r:id="rId16"/>
    <p:sldId id="285" r:id="rId17"/>
    <p:sldId id="266" r:id="rId18"/>
    <p:sldId id="278" r:id="rId19"/>
    <p:sldId id="265" r:id="rId20"/>
    <p:sldId id="267" r:id="rId21"/>
    <p:sldId id="268" r:id="rId22"/>
    <p:sldId id="279" r:id="rId23"/>
    <p:sldId id="269" r:id="rId24"/>
    <p:sldId id="270" r:id="rId25"/>
    <p:sldId id="271" r:id="rId26"/>
    <p:sldId id="286" r:id="rId27"/>
    <p:sldId id="272" r:id="rId28"/>
    <p:sldId id="281" r:id="rId29"/>
    <p:sldId id="287" r:id="rId30"/>
    <p:sldId id="282" r:id="rId31"/>
    <p:sldId id="273" r:id="rId32"/>
    <p:sldId id="275" r:id="rId33"/>
    <p:sldId id="274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7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CA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748F88E-013C-49C9-941C-16D5AB53C7FA}" type="datetimeFigureOut">
              <a:rPr lang="fr-CA" smtClean="0"/>
              <a:pPr/>
              <a:t>2011-11-17</a:t>
            </a:fld>
            <a:endParaRPr lang="fr-CA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CA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EFEBA4A-E7B4-4484-B37B-D94E1B09758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fr-CA" sz="2400" dirty="0" smtClean="0">
                <a:latin typeface="Arial" pitchFamily="34" charset="0"/>
                <a:cs typeface="Arial" pitchFamily="34" charset="0"/>
              </a:rPr>
              <a:t>Stabilisation de la paroi rocheuse en appui droit de la digue F2, chantier Romaine-2. Un défi combinant géologie et dynamitage</a:t>
            </a:r>
            <a:endParaRPr lang="fr-C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7772400" cy="2553698"/>
          </a:xfrm>
        </p:spPr>
        <p:txBody>
          <a:bodyPr>
            <a:normAutofit/>
          </a:bodyPr>
          <a:lstStyle/>
          <a:p>
            <a:pPr algn="ctr"/>
            <a:r>
              <a:rPr lang="fr-CA" sz="2000" dirty="0" smtClean="0"/>
              <a:t>Bernard Vachon, </a:t>
            </a:r>
            <a:r>
              <a:rPr lang="fr-CA" sz="2000" dirty="0" err="1" smtClean="0"/>
              <a:t>ing</a:t>
            </a:r>
            <a:r>
              <a:rPr lang="fr-CA" sz="2000" dirty="0" smtClean="0"/>
              <a:t>., géo.</a:t>
            </a:r>
          </a:p>
          <a:p>
            <a:pPr algn="ctr"/>
            <a:r>
              <a:rPr lang="fr-CA" sz="2000" dirty="0" smtClean="0"/>
              <a:t>Guy Cuerrier, </a:t>
            </a:r>
            <a:r>
              <a:rPr lang="fr-CA" sz="2000" dirty="0" err="1" smtClean="0"/>
              <a:t>ing</a:t>
            </a:r>
            <a:r>
              <a:rPr lang="fr-CA" sz="2000" dirty="0" smtClean="0"/>
              <a:t>.</a:t>
            </a:r>
          </a:p>
          <a:p>
            <a:pPr algn="ctr"/>
            <a:endParaRPr lang="fr-CA" sz="2000" dirty="0" smtClean="0"/>
          </a:p>
          <a:p>
            <a:pPr algn="ctr"/>
            <a:r>
              <a:rPr lang="fr-CA" sz="2000" b="1" dirty="0" smtClean="0"/>
              <a:t>34</a:t>
            </a:r>
            <a:r>
              <a:rPr lang="fr-CA" sz="2000" b="1" baseline="30000" dirty="0" smtClean="0"/>
              <a:t>e</a:t>
            </a:r>
            <a:r>
              <a:rPr lang="fr-CA" sz="2000" b="1" dirty="0" smtClean="0"/>
              <a:t> Session d’étude SEEQ</a:t>
            </a:r>
            <a:endParaRPr lang="fr-CA" sz="2000" b="1" dirty="0"/>
          </a:p>
        </p:txBody>
      </p:sp>
      <p:pic>
        <p:nvPicPr>
          <p:cNvPr id="4" name="Image 3" descr="Dynamitage_TCG_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3240066" cy="11521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04664"/>
            <a:ext cx="1788477" cy="9031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Vue de la falaise (photo </a:t>
            </a:r>
            <a:r>
              <a:rPr lang="fr-CA" dirty="0" smtClean="0"/>
              <a:t>9 mai)</a:t>
            </a:r>
            <a:endParaRPr lang="fr-CA" dirty="0"/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1979712" y="3068960"/>
            <a:ext cx="2592288" cy="223224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 flipV="1">
            <a:off x="5508104" y="3068960"/>
            <a:ext cx="2088232" cy="1944216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4572000" y="3068960"/>
            <a:ext cx="936104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1979712" y="2708920"/>
            <a:ext cx="54726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Vue de la falaise (photo 1 juin)</a:t>
            </a:r>
            <a:endParaRPr lang="fr-CA" dirty="0"/>
          </a:p>
        </p:txBody>
      </p:sp>
      <p:sp>
        <p:nvSpPr>
          <p:cNvPr id="8" name="Forme libre 7"/>
          <p:cNvSpPr/>
          <p:nvPr/>
        </p:nvSpPr>
        <p:spPr>
          <a:xfrm>
            <a:off x="3457184" y="3858016"/>
            <a:ext cx="3281819" cy="438411"/>
          </a:xfrm>
          <a:custGeom>
            <a:avLst/>
            <a:gdLst>
              <a:gd name="connsiteX0" fmla="*/ 0 w 3281819"/>
              <a:gd name="connsiteY0" fmla="*/ 12526 h 438411"/>
              <a:gd name="connsiteX1" fmla="*/ 1716065 w 3281819"/>
              <a:gd name="connsiteY1" fmla="*/ 0 h 438411"/>
              <a:gd name="connsiteX2" fmla="*/ 1979112 w 3281819"/>
              <a:gd name="connsiteY2" fmla="*/ 350729 h 438411"/>
              <a:gd name="connsiteX3" fmla="*/ 3281819 w 3281819"/>
              <a:gd name="connsiteY3" fmla="*/ 438411 h 43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819" h="438411">
                <a:moveTo>
                  <a:pt x="0" y="12526"/>
                </a:moveTo>
                <a:lnTo>
                  <a:pt x="1716065" y="0"/>
                </a:lnTo>
                <a:lnTo>
                  <a:pt x="1979112" y="350729"/>
                </a:lnTo>
                <a:lnTo>
                  <a:pt x="3281819" y="438411"/>
                </a:lnTo>
              </a:path>
            </a:pathLst>
          </a:custGeom>
          <a:noFill/>
          <a:ln w="254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120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 smtClean="0"/>
              <a:t>Jonction </a:t>
            </a:r>
            <a:r>
              <a:rPr lang="fr-CA" dirty="0" smtClean="0"/>
              <a:t>parties </a:t>
            </a:r>
            <a:r>
              <a:rPr lang="fr-CA" dirty="0" smtClean="0"/>
              <a:t>inférieure et supérieure</a:t>
            </a:r>
            <a:endParaRPr lang="fr-CA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77072"/>
            <a:ext cx="3127896" cy="2345922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197552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Falaise orientée nord-est (040</a:t>
            </a:r>
            <a:r>
              <a:rPr lang="fr-CA" dirty="0" smtClean="0">
                <a:latin typeface="Times New Roman"/>
                <a:cs typeface="Times New Roman"/>
              </a:rPr>
              <a:t>°)</a:t>
            </a:r>
          </a:p>
          <a:p>
            <a:endParaRPr lang="fr-CA" dirty="0" smtClean="0">
              <a:latin typeface="Times New Roman"/>
              <a:cs typeface="Times New Roman"/>
            </a:endParaRPr>
          </a:p>
          <a:p>
            <a:r>
              <a:rPr lang="fr-CA" dirty="0" smtClean="0">
                <a:latin typeface="+mj-lt"/>
                <a:cs typeface="Times New Roman"/>
              </a:rPr>
              <a:t>Trois familles de joints :</a:t>
            </a:r>
          </a:p>
          <a:p>
            <a:pPr marL="624078" indent="-514350">
              <a:buFont typeface="+mj-lt"/>
              <a:buAutoNum type="arabicPeriod"/>
            </a:pPr>
            <a:r>
              <a:rPr lang="fr-CA" sz="2400" dirty="0" smtClean="0">
                <a:latin typeface="+mj-lt"/>
              </a:rPr>
              <a:t>Nord-ouest verticale (310</a:t>
            </a:r>
            <a:r>
              <a:rPr lang="fr-CA" sz="2400" dirty="0">
                <a:latin typeface="Times New Roman"/>
                <a:cs typeface="Times New Roman"/>
              </a:rPr>
              <a:t>°</a:t>
            </a:r>
            <a:r>
              <a:rPr lang="fr-CA" sz="2400" dirty="0" smtClean="0">
                <a:latin typeface="+mj-lt"/>
              </a:rPr>
              <a:t>/90</a:t>
            </a:r>
            <a:r>
              <a:rPr lang="fr-CA" sz="2400" dirty="0" smtClean="0">
                <a:latin typeface="Times New Roman"/>
                <a:cs typeface="Times New Roman"/>
              </a:rPr>
              <a:t>°);</a:t>
            </a:r>
          </a:p>
          <a:p>
            <a:pPr marL="624078" indent="-514350">
              <a:buFont typeface="+mj-lt"/>
              <a:buAutoNum type="arabicPeriod"/>
            </a:pPr>
            <a:r>
              <a:rPr lang="fr-CA" sz="2400" dirty="0" smtClean="0">
                <a:latin typeface="+mj-lt"/>
                <a:cs typeface="Times New Roman"/>
              </a:rPr>
              <a:t>Nord-nord/est pendage abrupte vers l’est</a:t>
            </a:r>
            <a:r>
              <a:rPr lang="fr-CA" sz="2400" dirty="0" smtClean="0">
                <a:latin typeface="+mj-lt"/>
              </a:rPr>
              <a:t> (015</a:t>
            </a:r>
            <a:r>
              <a:rPr lang="fr-CA" sz="2400" dirty="0" smtClean="0">
                <a:latin typeface="+mj-lt"/>
                <a:cs typeface="Times New Roman"/>
              </a:rPr>
              <a:t>° </a:t>
            </a:r>
            <a:r>
              <a:rPr lang="fr-CA" sz="2400" dirty="0">
                <a:latin typeface="+mj-lt"/>
                <a:cs typeface="Times New Roman"/>
              </a:rPr>
              <a:t>à 040</a:t>
            </a:r>
            <a:r>
              <a:rPr lang="fr-CA" sz="2400" dirty="0" smtClean="0">
                <a:latin typeface="+mj-lt"/>
                <a:cs typeface="Times New Roman"/>
              </a:rPr>
              <a:t>°</a:t>
            </a:r>
            <a:r>
              <a:rPr lang="fr-CA" sz="2400" dirty="0" smtClean="0">
                <a:latin typeface="+mj-lt"/>
              </a:rPr>
              <a:t>/</a:t>
            </a:r>
            <a:r>
              <a:rPr lang="fr-CA" sz="2400" dirty="0">
                <a:latin typeface="+mj-lt"/>
              </a:rPr>
              <a:t>6</a:t>
            </a:r>
            <a:r>
              <a:rPr lang="fr-CA" sz="2400" dirty="0" smtClean="0">
                <a:latin typeface="+mj-lt"/>
              </a:rPr>
              <a:t>0 à 90</a:t>
            </a:r>
            <a:r>
              <a:rPr lang="fr-CA" sz="2400" dirty="0" smtClean="0">
                <a:latin typeface="+mj-lt"/>
                <a:cs typeface="Times New Roman"/>
              </a:rPr>
              <a:t>°);</a:t>
            </a:r>
          </a:p>
          <a:p>
            <a:pPr marL="624078" indent="-514350">
              <a:buFont typeface="+mj-lt"/>
              <a:buAutoNum type="arabicPeriod"/>
            </a:pPr>
            <a:r>
              <a:rPr lang="fr-CA" sz="2400" dirty="0" smtClean="0">
                <a:cs typeface="Times New Roman"/>
              </a:rPr>
              <a:t>Nord-nord/est </a:t>
            </a:r>
            <a:r>
              <a:rPr lang="fr-CA" sz="2400" dirty="0">
                <a:cs typeface="Times New Roman"/>
              </a:rPr>
              <a:t>pendage </a:t>
            </a:r>
            <a:r>
              <a:rPr lang="fr-CA" sz="2400" dirty="0" smtClean="0">
                <a:cs typeface="Times New Roman"/>
              </a:rPr>
              <a:t>faible vers </a:t>
            </a:r>
            <a:r>
              <a:rPr lang="fr-CA" sz="2400" dirty="0">
                <a:cs typeface="Times New Roman"/>
              </a:rPr>
              <a:t>l’est</a:t>
            </a:r>
            <a:r>
              <a:rPr lang="fr-CA" sz="2400" dirty="0"/>
              <a:t> </a:t>
            </a:r>
            <a:r>
              <a:rPr lang="fr-CA" sz="2400" dirty="0" smtClean="0"/>
              <a:t>(</a:t>
            </a:r>
            <a:r>
              <a:rPr lang="fr-CA" sz="2400" dirty="0" smtClean="0">
                <a:latin typeface="+mj-lt"/>
              </a:rPr>
              <a:t>015</a:t>
            </a:r>
            <a:r>
              <a:rPr lang="fr-CA" sz="2400" dirty="0" smtClean="0">
                <a:latin typeface="+mj-lt"/>
                <a:cs typeface="Times New Roman"/>
              </a:rPr>
              <a:t>°</a:t>
            </a:r>
            <a:r>
              <a:rPr lang="fr-CA" sz="2400" dirty="0" smtClean="0">
                <a:latin typeface="+mj-lt"/>
              </a:rPr>
              <a:t>/30</a:t>
            </a:r>
            <a:r>
              <a:rPr lang="fr-CA" sz="2400" dirty="0" smtClean="0">
                <a:latin typeface="+mj-lt"/>
                <a:cs typeface="Times New Roman"/>
              </a:rPr>
              <a:t>°</a:t>
            </a:r>
            <a:r>
              <a:rPr lang="fr-CA" sz="2400" dirty="0" smtClean="0">
                <a:latin typeface="+mj-lt"/>
              </a:rPr>
              <a:t> </a:t>
            </a:r>
            <a:r>
              <a:rPr lang="fr-CA" sz="2400" dirty="0">
                <a:latin typeface="+mj-lt"/>
              </a:rPr>
              <a:t>à </a:t>
            </a:r>
            <a:r>
              <a:rPr lang="fr-CA" sz="2400" dirty="0" smtClean="0">
                <a:latin typeface="+mj-lt"/>
              </a:rPr>
              <a:t>40</a:t>
            </a:r>
            <a:r>
              <a:rPr lang="fr-CA" sz="2400" dirty="0" smtClean="0">
                <a:latin typeface="+mj-lt"/>
                <a:cs typeface="Times New Roman"/>
              </a:rPr>
              <a:t>°).</a:t>
            </a:r>
            <a:endParaRPr lang="fr-CA" sz="2400" dirty="0">
              <a:latin typeface="+mj-lt"/>
              <a:cs typeface="Times New Roman"/>
            </a:endParaRPr>
          </a:p>
          <a:p>
            <a:pPr marL="624078" indent="-514350">
              <a:buFont typeface="+mj-lt"/>
              <a:buAutoNum type="arabicPeriod"/>
            </a:pPr>
            <a:endParaRPr lang="fr-CA" dirty="0" smtClean="0">
              <a:latin typeface="+mj-lt"/>
              <a:cs typeface="Times New Roman" pitchFamily="18" charset="0"/>
            </a:endParaRPr>
          </a:p>
          <a:p>
            <a:pPr marL="624078" indent="-514350">
              <a:buFont typeface="+mj-lt"/>
              <a:buAutoNum type="arabicPeriod"/>
            </a:pPr>
            <a:endParaRPr lang="fr-CA" dirty="0" smtClean="0">
              <a:latin typeface="+mj-lt"/>
              <a:cs typeface="Times New Roman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Géologie de l’appui droit digue F2</a:t>
            </a:r>
          </a:p>
        </p:txBody>
      </p:sp>
    </p:spTree>
    <p:extLst>
      <p:ext uri="{BB962C8B-B14F-4D97-AF65-F5344CB8AC3E}">
        <p14:creationId xmlns:p14="http://schemas.microsoft.com/office/powerpoint/2010/main" val="16875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VUE DES FAMILLES DE JOINT</a:t>
            </a:r>
            <a:endParaRPr lang="fr-CA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2339752" y="2003828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3657936" y="2291860"/>
            <a:ext cx="1080120" cy="1152128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2627784" y="2023132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805472" y="2003828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555776" y="2074266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354198" y="5542168"/>
            <a:ext cx="208582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dirty="0" smtClean="0"/>
              <a:t>Rouge: 	famille 1</a:t>
            </a:r>
          </a:p>
          <a:p>
            <a:r>
              <a:rPr lang="fr-CA" dirty="0" smtClean="0"/>
              <a:t>Jaune: 	famille 2</a:t>
            </a:r>
          </a:p>
          <a:p>
            <a:r>
              <a:rPr lang="fr-CA" dirty="0" smtClean="0"/>
              <a:t>Bleu: 	famille 3</a:t>
            </a:r>
            <a:endParaRPr lang="fr-CA" dirty="0"/>
          </a:p>
        </p:txBody>
      </p:sp>
      <p:cxnSp>
        <p:nvCxnSpPr>
          <p:cNvPr id="19" name="Connecteur droit 18"/>
          <p:cNvCxnSpPr/>
          <p:nvPr/>
        </p:nvCxnSpPr>
        <p:spPr>
          <a:xfrm>
            <a:off x="1979712" y="2111084"/>
            <a:ext cx="0" cy="26915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835696" y="2257988"/>
            <a:ext cx="0" cy="26915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258899" y="3603770"/>
            <a:ext cx="144016" cy="13457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658151" y="3564112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572000" y="2506287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4200084" y="2285508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5014522" y="2419358"/>
            <a:ext cx="0" cy="146799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372405" y="2284731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6948264" y="3564112"/>
            <a:ext cx="0" cy="181959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7164288" y="3603770"/>
            <a:ext cx="0" cy="163472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5652120" y="3917000"/>
            <a:ext cx="0" cy="181959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6156176" y="3887354"/>
            <a:ext cx="0" cy="181959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5724128" y="2223438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2569688" y="3712118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3059832" y="3719587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3212232" y="3871987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3419872" y="2291860"/>
            <a:ext cx="0" cy="24605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6084168" y="2901445"/>
            <a:ext cx="540060" cy="45554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228184" y="2423350"/>
            <a:ext cx="792088" cy="884344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6714238" y="2564904"/>
            <a:ext cx="738082" cy="55809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4572000" y="2906697"/>
            <a:ext cx="540060" cy="576064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2258899" y="2564904"/>
            <a:ext cx="1665029" cy="1763928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>
            <a:off x="1691680" y="3068960"/>
            <a:ext cx="0" cy="19889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3923928" y="2902222"/>
            <a:ext cx="0" cy="4547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3661028" y="3054622"/>
            <a:ext cx="0" cy="4547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orme libre 65"/>
          <p:cNvSpPr/>
          <p:nvPr/>
        </p:nvSpPr>
        <p:spPr>
          <a:xfrm>
            <a:off x="2066306" y="1484416"/>
            <a:ext cx="1882239" cy="575953"/>
          </a:xfrm>
          <a:custGeom>
            <a:avLst/>
            <a:gdLst>
              <a:gd name="connsiteX0" fmla="*/ 65314 w 1454727"/>
              <a:gd name="connsiteY0" fmla="*/ 106878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65314 w 1454727"/>
              <a:gd name="connsiteY9" fmla="*/ 106878 h 575953"/>
              <a:gd name="connsiteX0" fmla="*/ 29688 w 1454727"/>
              <a:gd name="connsiteY0" fmla="*/ 296883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29688 w 1454727"/>
              <a:gd name="connsiteY9" fmla="*/ 296883 h 575953"/>
              <a:gd name="connsiteX0" fmla="*/ 29688 w 1454727"/>
              <a:gd name="connsiteY0" fmla="*/ 296883 h 575953"/>
              <a:gd name="connsiteX1" fmla="*/ 23751 w 1454727"/>
              <a:gd name="connsiteY1" fmla="*/ 385948 h 575953"/>
              <a:gd name="connsiteX2" fmla="*/ 0 w 1454727"/>
              <a:gd name="connsiteY2" fmla="*/ 463137 h 575953"/>
              <a:gd name="connsiteX3" fmla="*/ 997527 w 1454727"/>
              <a:gd name="connsiteY3" fmla="*/ 575953 h 575953"/>
              <a:gd name="connsiteX4" fmla="*/ 991590 w 1454727"/>
              <a:gd name="connsiteY4" fmla="*/ 433449 h 575953"/>
              <a:gd name="connsiteX5" fmla="*/ 1116281 w 1454727"/>
              <a:gd name="connsiteY5" fmla="*/ 285007 h 575953"/>
              <a:gd name="connsiteX6" fmla="*/ 1300348 w 1454727"/>
              <a:gd name="connsiteY6" fmla="*/ 172192 h 575953"/>
              <a:gd name="connsiteX7" fmla="*/ 1454727 w 1454727"/>
              <a:gd name="connsiteY7" fmla="*/ 71252 h 575953"/>
              <a:gd name="connsiteX8" fmla="*/ 1282535 w 1454727"/>
              <a:gd name="connsiteY8" fmla="*/ 29688 h 575953"/>
              <a:gd name="connsiteX9" fmla="*/ 71252 w 1454727"/>
              <a:gd name="connsiteY9" fmla="*/ 0 h 575953"/>
              <a:gd name="connsiteX10" fmla="*/ 29688 w 1454727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415636 w 1870363"/>
              <a:gd name="connsiteY2" fmla="*/ 463137 h 575953"/>
              <a:gd name="connsiteX3" fmla="*/ 1413163 w 1870363"/>
              <a:gd name="connsiteY3" fmla="*/ 575953 h 575953"/>
              <a:gd name="connsiteX4" fmla="*/ 1407226 w 1870363"/>
              <a:gd name="connsiteY4" fmla="*/ 433449 h 575953"/>
              <a:gd name="connsiteX5" fmla="*/ 1531917 w 1870363"/>
              <a:gd name="connsiteY5" fmla="*/ 285007 h 575953"/>
              <a:gd name="connsiteX6" fmla="*/ 1715984 w 1870363"/>
              <a:gd name="connsiteY6" fmla="*/ 172192 h 575953"/>
              <a:gd name="connsiteX7" fmla="*/ 1870363 w 1870363"/>
              <a:gd name="connsiteY7" fmla="*/ 71252 h 575953"/>
              <a:gd name="connsiteX8" fmla="*/ 1698171 w 1870363"/>
              <a:gd name="connsiteY8" fmla="*/ 29688 h 575953"/>
              <a:gd name="connsiteX9" fmla="*/ 486888 w 1870363"/>
              <a:gd name="connsiteY9" fmla="*/ 0 h 575953"/>
              <a:gd name="connsiteX10" fmla="*/ 445324 w 1870363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243444 w 1870363"/>
              <a:gd name="connsiteY2" fmla="*/ 368135 h 575953"/>
              <a:gd name="connsiteX3" fmla="*/ 415636 w 1870363"/>
              <a:gd name="connsiteY3" fmla="*/ 463137 h 575953"/>
              <a:gd name="connsiteX4" fmla="*/ 1413163 w 1870363"/>
              <a:gd name="connsiteY4" fmla="*/ 575953 h 575953"/>
              <a:gd name="connsiteX5" fmla="*/ 1407226 w 1870363"/>
              <a:gd name="connsiteY5" fmla="*/ 433449 h 575953"/>
              <a:gd name="connsiteX6" fmla="*/ 1531917 w 1870363"/>
              <a:gd name="connsiteY6" fmla="*/ 285007 h 575953"/>
              <a:gd name="connsiteX7" fmla="*/ 1715984 w 1870363"/>
              <a:gd name="connsiteY7" fmla="*/ 172192 h 575953"/>
              <a:gd name="connsiteX8" fmla="*/ 1870363 w 1870363"/>
              <a:gd name="connsiteY8" fmla="*/ 71252 h 575953"/>
              <a:gd name="connsiteX9" fmla="*/ 1698171 w 1870363"/>
              <a:gd name="connsiteY9" fmla="*/ 29688 h 575953"/>
              <a:gd name="connsiteX10" fmla="*/ 486888 w 1870363"/>
              <a:gd name="connsiteY10" fmla="*/ 0 h 575953"/>
              <a:gd name="connsiteX11" fmla="*/ 445324 w 1870363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710047 w 1882239"/>
              <a:gd name="connsiteY9" fmla="*/ 29688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82239" h="575953">
                <a:moveTo>
                  <a:pt x="457200" y="296883"/>
                </a:moveTo>
                <a:lnTo>
                  <a:pt x="11876" y="237506"/>
                </a:lnTo>
                <a:lnTo>
                  <a:pt x="0" y="427511"/>
                </a:lnTo>
                <a:lnTo>
                  <a:pt x="427512" y="463137"/>
                </a:lnTo>
                <a:lnTo>
                  <a:pt x="1425039" y="575953"/>
                </a:lnTo>
                <a:lnTo>
                  <a:pt x="1419102" y="433449"/>
                </a:lnTo>
                <a:lnTo>
                  <a:pt x="1543793" y="285007"/>
                </a:lnTo>
                <a:lnTo>
                  <a:pt x="1727860" y="172192"/>
                </a:lnTo>
                <a:lnTo>
                  <a:pt x="1882239" y="71252"/>
                </a:lnTo>
                <a:lnTo>
                  <a:pt x="1710047" y="29688"/>
                </a:lnTo>
                <a:lnTo>
                  <a:pt x="498764" y="0"/>
                </a:lnTo>
                <a:lnTo>
                  <a:pt x="457200" y="296883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7" name="Forme libre 66"/>
          <p:cNvSpPr/>
          <p:nvPr/>
        </p:nvSpPr>
        <p:spPr>
          <a:xfrm>
            <a:off x="4922321" y="2837897"/>
            <a:ext cx="967839" cy="380010"/>
          </a:xfrm>
          <a:custGeom>
            <a:avLst/>
            <a:gdLst>
              <a:gd name="connsiteX0" fmla="*/ 65314 w 1454727"/>
              <a:gd name="connsiteY0" fmla="*/ 106878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65314 w 1454727"/>
              <a:gd name="connsiteY9" fmla="*/ 106878 h 575953"/>
              <a:gd name="connsiteX0" fmla="*/ 29688 w 1454727"/>
              <a:gd name="connsiteY0" fmla="*/ 296883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29688 w 1454727"/>
              <a:gd name="connsiteY9" fmla="*/ 296883 h 575953"/>
              <a:gd name="connsiteX0" fmla="*/ 29688 w 1454727"/>
              <a:gd name="connsiteY0" fmla="*/ 296883 h 575953"/>
              <a:gd name="connsiteX1" fmla="*/ 23751 w 1454727"/>
              <a:gd name="connsiteY1" fmla="*/ 385948 h 575953"/>
              <a:gd name="connsiteX2" fmla="*/ 0 w 1454727"/>
              <a:gd name="connsiteY2" fmla="*/ 463137 h 575953"/>
              <a:gd name="connsiteX3" fmla="*/ 997527 w 1454727"/>
              <a:gd name="connsiteY3" fmla="*/ 575953 h 575953"/>
              <a:gd name="connsiteX4" fmla="*/ 991590 w 1454727"/>
              <a:gd name="connsiteY4" fmla="*/ 433449 h 575953"/>
              <a:gd name="connsiteX5" fmla="*/ 1116281 w 1454727"/>
              <a:gd name="connsiteY5" fmla="*/ 285007 h 575953"/>
              <a:gd name="connsiteX6" fmla="*/ 1300348 w 1454727"/>
              <a:gd name="connsiteY6" fmla="*/ 172192 h 575953"/>
              <a:gd name="connsiteX7" fmla="*/ 1454727 w 1454727"/>
              <a:gd name="connsiteY7" fmla="*/ 71252 h 575953"/>
              <a:gd name="connsiteX8" fmla="*/ 1282535 w 1454727"/>
              <a:gd name="connsiteY8" fmla="*/ 29688 h 575953"/>
              <a:gd name="connsiteX9" fmla="*/ 71252 w 1454727"/>
              <a:gd name="connsiteY9" fmla="*/ 0 h 575953"/>
              <a:gd name="connsiteX10" fmla="*/ 29688 w 1454727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415636 w 1870363"/>
              <a:gd name="connsiteY2" fmla="*/ 463137 h 575953"/>
              <a:gd name="connsiteX3" fmla="*/ 1413163 w 1870363"/>
              <a:gd name="connsiteY3" fmla="*/ 575953 h 575953"/>
              <a:gd name="connsiteX4" fmla="*/ 1407226 w 1870363"/>
              <a:gd name="connsiteY4" fmla="*/ 433449 h 575953"/>
              <a:gd name="connsiteX5" fmla="*/ 1531917 w 1870363"/>
              <a:gd name="connsiteY5" fmla="*/ 285007 h 575953"/>
              <a:gd name="connsiteX6" fmla="*/ 1715984 w 1870363"/>
              <a:gd name="connsiteY6" fmla="*/ 172192 h 575953"/>
              <a:gd name="connsiteX7" fmla="*/ 1870363 w 1870363"/>
              <a:gd name="connsiteY7" fmla="*/ 71252 h 575953"/>
              <a:gd name="connsiteX8" fmla="*/ 1698171 w 1870363"/>
              <a:gd name="connsiteY8" fmla="*/ 29688 h 575953"/>
              <a:gd name="connsiteX9" fmla="*/ 486888 w 1870363"/>
              <a:gd name="connsiteY9" fmla="*/ 0 h 575953"/>
              <a:gd name="connsiteX10" fmla="*/ 445324 w 1870363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243444 w 1870363"/>
              <a:gd name="connsiteY2" fmla="*/ 368135 h 575953"/>
              <a:gd name="connsiteX3" fmla="*/ 415636 w 1870363"/>
              <a:gd name="connsiteY3" fmla="*/ 463137 h 575953"/>
              <a:gd name="connsiteX4" fmla="*/ 1413163 w 1870363"/>
              <a:gd name="connsiteY4" fmla="*/ 575953 h 575953"/>
              <a:gd name="connsiteX5" fmla="*/ 1407226 w 1870363"/>
              <a:gd name="connsiteY5" fmla="*/ 433449 h 575953"/>
              <a:gd name="connsiteX6" fmla="*/ 1531917 w 1870363"/>
              <a:gd name="connsiteY6" fmla="*/ 285007 h 575953"/>
              <a:gd name="connsiteX7" fmla="*/ 1715984 w 1870363"/>
              <a:gd name="connsiteY7" fmla="*/ 172192 h 575953"/>
              <a:gd name="connsiteX8" fmla="*/ 1870363 w 1870363"/>
              <a:gd name="connsiteY8" fmla="*/ 71252 h 575953"/>
              <a:gd name="connsiteX9" fmla="*/ 1698171 w 1870363"/>
              <a:gd name="connsiteY9" fmla="*/ 29688 h 575953"/>
              <a:gd name="connsiteX10" fmla="*/ 486888 w 1870363"/>
              <a:gd name="connsiteY10" fmla="*/ 0 h 575953"/>
              <a:gd name="connsiteX11" fmla="*/ 445324 w 1870363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710047 w 1882239"/>
              <a:gd name="connsiteY9" fmla="*/ 29688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235034 w 1882239"/>
              <a:gd name="connsiteY9" fmla="*/ 71252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727860"/>
              <a:gd name="connsiteY0" fmla="*/ 296883 h 575953"/>
              <a:gd name="connsiteX1" fmla="*/ 11876 w 1727860"/>
              <a:gd name="connsiteY1" fmla="*/ 237506 h 575953"/>
              <a:gd name="connsiteX2" fmla="*/ 0 w 1727860"/>
              <a:gd name="connsiteY2" fmla="*/ 427511 h 575953"/>
              <a:gd name="connsiteX3" fmla="*/ 427512 w 1727860"/>
              <a:gd name="connsiteY3" fmla="*/ 463137 h 575953"/>
              <a:gd name="connsiteX4" fmla="*/ 1425039 w 1727860"/>
              <a:gd name="connsiteY4" fmla="*/ 575953 h 575953"/>
              <a:gd name="connsiteX5" fmla="*/ 1419102 w 1727860"/>
              <a:gd name="connsiteY5" fmla="*/ 433449 h 575953"/>
              <a:gd name="connsiteX6" fmla="*/ 1543793 w 1727860"/>
              <a:gd name="connsiteY6" fmla="*/ 285007 h 575953"/>
              <a:gd name="connsiteX7" fmla="*/ 1727860 w 1727860"/>
              <a:gd name="connsiteY7" fmla="*/ 172192 h 575953"/>
              <a:gd name="connsiteX8" fmla="*/ 1318161 w 1727860"/>
              <a:gd name="connsiteY8" fmla="*/ 124691 h 575953"/>
              <a:gd name="connsiteX9" fmla="*/ 1235034 w 1727860"/>
              <a:gd name="connsiteY9" fmla="*/ 71252 h 575953"/>
              <a:gd name="connsiteX10" fmla="*/ 498764 w 1727860"/>
              <a:gd name="connsiteY10" fmla="*/ 0 h 575953"/>
              <a:gd name="connsiteX11" fmla="*/ 457200 w 1727860"/>
              <a:gd name="connsiteY11" fmla="*/ 296883 h 575953"/>
              <a:gd name="connsiteX0" fmla="*/ 457200 w 1543793"/>
              <a:gd name="connsiteY0" fmla="*/ 296883 h 575953"/>
              <a:gd name="connsiteX1" fmla="*/ 11876 w 1543793"/>
              <a:gd name="connsiteY1" fmla="*/ 237506 h 575953"/>
              <a:gd name="connsiteX2" fmla="*/ 0 w 1543793"/>
              <a:gd name="connsiteY2" fmla="*/ 427511 h 575953"/>
              <a:gd name="connsiteX3" fmla="*/ 427512 w 1543793"/>
              <a:gd name="connsiteY3" fmla="*/ 463137 h 575953"/>
              <a:gd name="connsiteX4" fmla="*/ 1425039 w 1543793"/>
              <a:gd name="connsiteY4" fmla="*/ 575953 h 575953"/>
              <a:gd name="connsiteX5" fmla="*/ 1419102 w 1543793"/>
              <a:gd name="connsiteY5" fmla="*/ 433449 h 575953"/>
              <a:gd name="connsiteX6" fmla="*/ 1543793 w 1543793"/>
              <a:gd name="connsiteY6" fmla="*/ 285007 h 575953"/>
              <a:gd name="connsiteX7" fmla="*/ 1175658 w 1543793"/>
              <a:gd name="connsiteY7" fmla="*/ 178130 h 575953"/>
              <a:gd name="connsiteX8" fmla="*/ 1318161 w 1543793"/>
              <a:gd name="connsiteY8" fmla="*/ 124691 h 575953"/>
              <a:gd name="connsiteX9" fmla="*/ 1235034 w 1543793"/>
              <a:gd name="connsiteY9" fmla="*/ 71252 h 575953"/>
              <a:gd name="connsiteX10" fmla="*/ 498764 w 1543793"/>
              <a:gd name="connsiteY10" fmla="*/ 0 h 575953"/>
              <a:gd name="connsiteX11" fmla="*/ 457200 w 1543793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419102 w 1425039"/>
              <a:gd name="connsiteY5" fmla="*/ 433449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163782 w 1425039"/>
              <a:gd name="connsiteY5" fmla="*/ 451262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1098468 w 1318161"/>
              <a:gd name="connsiteY4" fmla="*/ 409698 h 463137"/>
              <a:gd name="connsiteX5" fmla="*/ 1163782 w 1318161"/>
              <a:gd name="connsiteY5" fmla="*/ 451262 h 463137"/>
              <a:gd name="connsiteX6" fmla="*/ 1163783 w 1318161"/>
              <a:gd name="connsiteY6" fmla="*/ 338446 h 463137"/>
              <a:gd name="connsiteX7" fmla="*/ 1175658 w 1318161"/>
              <a:gd name="connsiteY7" fmla="*/ 178130 h 463137"/>
              <a:gd name="connsiteX8" fmla="*/ 1318161 w 1318161"/>
              <a:gd name="connsiteY8" fmla="*/ 124691 h 463137"/>
              <a:gd name="connsiteX9" fmla="*/ 1235034 w 1318161"/>
              <a:gd name="connsiteY9" fmla="*/ 71252 h 463137"/>
              <a:gd name="connsiteX10" fmla="*/ 498764 w 1318161"/>
              <a:gd name="connsiteY10" fmla="*/ 0 h 463137"/>
              <a:gd name="connsiteX11" fmla="*/ 457200 w 1318161"/>
              <a:gd name="connsiteY11" fmla="*/ 296883 h 463137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926276 w 1318161"/>
              <a:gd name="connsiteY4" fmla="*/ 410004 h 463137"/>
              <a:gd name="connsiteX5" fmla="*/ 1098468 w 1318161"/>
              <a:gd name="connsiteY5" fmla="*/ 409698 h 463137"/>
              <a:gd name="connsiteX6" fmla="*/ 1163782 w 1318161"/>
              <a:gd name="connsiteY6" fmla="*/ 451262 h 463137"/>
              <a:gd name="connsiteX7" fmla="*/ 1163783 w 1318161"/>
              <a:gd name="connsiteY7" fmla="*/ 338446 h 463137"/>
              <a:gd name="connsiteX8" fmla="*/ 1175658 w 1318161"/>
              <a:gd name="connsiteY8" fmla="*/ 178130 h 463137"/>
              <a:gd name="connsiteX9" fmla="*/ 1318161 w 1318161"/>
              <a:gd name="connsiteY9" fmla="*/ 124691 h 463137"/>
              <a:gd name="connsiteX10" fmla="*/ 1235034 w 1318161"/>
              <a:gd name="connsiteY10" fmla="*/ 71252 h 463137"/>
              <a:gd name="connsiteX11" fmla="*/ 498764 w 1318161"/>
              <a:gd name="connsiteY11" fmla="*/ 0 h 463137"/>
              <a:gd name="connsiteX12" fmla="*/ 457200 w 1318161"/>
              <a:gd name="connsiteY12" fmla="*/ 296883 h 463137"/>
              <a:gd name="connsiteX0" fmla="*/ 457200 w 1318161"/>
              <a:gd name="connsiteY0" fmla="*/ 296883 h 451262"/>
              <a:gd name="connsiteX1" fmla="*/ 11876 w 1318161"/>
              <a:gd name="connsiteY1" fmla="*/ 237506 h 451262"/>
              <a:gd name="connsiteX2" fmla="*/ 0 w 1318161"/>
              <a:gd name="connsiteY2" fmla="*/ 427511 h 451262"/>
              <a:gd name="connsiteX3" fmla="*/ 748145 w 1318161"/>
              <a:gd name="connsiteY3" fmla="*/ 344384 h 451262"/>
              <a:gd name="connsiteX4" fmla="*/ 926276 w 1318161"/>
              <a:gd name="connsiteY4" fmla="*/ 410004 h 451262"/>
              <a:gd name="connsiteX5" fmla="*/ 1098468 w 1318161"/>
              <a:gd name="connsiteY5" fmla="*/ 409698 h 451262"/>
              <a:gd name="connsiteX6" fmla="*/ 1163782 w 1318161"/>
              <a:gd name="connsiteY6" fmla="*/ 451262 h 451262"/>
              <a:gd name="connsiteX7" fmla="*/ 1163783 w 1318161"/>
              <a:gd name="connsiteY7" fmla="*/ 338446 h 451262"/>
              <a:gd name="connsiteX8" fmla="*/ 1175658 w 1318161"/>
              <a:gd name="connsiteY8" fmla="*/ 178130 h 451262"/>
              <a:gd name="connsiteX9" fmla="*/ 1318161 w 1318161"/>
              <a:gd name="connsiteY9" fmla="*/ 124691 h 451262"/>
              <a:gd name="connsiteX10" fmla="*/ 1235034 w 1318161"/>
              <a:gd name="connsiteY10" fmla="*/ 71252 h 451262"/>
              <a:gd name="connsiteX11" fmla="*/ 498764 w 1318161"/>
              <a:gd name="connsiteY11" fmla="*/ 0 h 451262"/>
              <a:gd name="connsiteX12" fmla="*/ 457200 w 1318161"/>
              <a:gd name="connsiteY12" fmla="*/ 296883 h 451262"/>
              <a:gd name="connsiteX0" fmla="*/ 445324 w 1306285"/>
              <a:gd name="connsiteY0" fmla="*/ 296883 h 451262"/>
              <a:gd name="connsiteX1" fmla="*/ 0 w 1306285"/>
              <a:gd name="connsiteY1" fmla="*/ 237506 h 451262"/>
              <a:gd name="connsiteX2" fmla="*/ 611578 w 1306285"/>
              <a:gd name="connsiteY2" fmla="*/ 302820 h 451262"/>
              <a:gd name="connsiteX3" fmla="*/ 736269 w 1306285"/>
              <a:gd name="connsiteY3" fmla="*/ 344384 h 451262"/>
              <a:gd name="connsiteX4" fmla="*/ 914400 w 1306285"/>
              <a:gd name="connsiteY4" fmla="*/ 410004 h 451262"/>
              <a:gd name="connsiteX5" fmla="*/ 1086592 w 1306285"/>
              <a:gd name="connsiteY5" fmla="*/ 409698 h 451262"/>
              <a:gd name="connsiteX6" fmla="*/ 1151906 w 1306285"/>
              <a:gd name="connsiteY6" fmla="*/ 451262 h 451262"/>
              <a:gd name="connsiteX7" fmla="*/ 1151907 w 1306285"/>
              <a:gd name="connsiteY7" fmla="*/ 338446 h 451262"/>
              <a:gd name="connsiteX8" fmla="*/ 1163782 w 1306285"/>
              <a:gd name="connsiteY8" fmla="*/ 178130 h 451262"/>
              <a:gd name="connsiteX9" fmla="*/ 1306285 w 1306285"/>
              <a:gd name="connsiteY9" fmla="*/ 124691 h 451262"/>
              <a:gd name="connsiteX10" fmla="*/ 1223158 w 1306285"/>
              <a:gd name="connsiteY10" fmla="*/ 71252 h 451262"/>
              <a:gd name="connsiteX11" fmla="*/ 486888 w 1306285"/>
              <a:gd name="connsiteY11" fmla="*/ 0 h 451262"/>
              <a:gd name="connsiteX12" fmla="*/ 445324 w 1306285"/>
              <a:gd name="connsiteY12" fmla="*/ 296883 h 451262"/>
              <a:gd name="connsiteX0" fmla="*/ 0 w 860961"/>
              <a:gd name="connsiteY0" fmla="*/ 296883 h 451262"/>
              <a:gd name="connsiteX1" fmla="*/ 29689 w 860961"/>
              <a:gd name="connsiteY1" fmla="*/ 338446 h 451262"/>
              <a:gd name="connsiteX2" fmla="*/ 166254 w 860961"/>
              <a:gd name="connsiteY2" fmla="*/ 302820 h 451262"/>
              <a:gd name="connsiteX3" fmla="*/ 290945 w 860961"/>
              <a:gd name="connsiteY3" fmla="*/ 344384 h 451262"/>
              <a:gd name="connsiteX4" fmla="*/ 469076 w 860961"/>
              <a:gd name="connsiteY4" fmla="*/ 410004 h 451262"/>
              <a:gd name="connsiteX5" fmla="*/ 641268 w 860961"/>
              <a:gd name="connsiteY5" fmla="*/ 409698 h 451262"/>
              <a:gd name="connsiteX6" fmla="*/ 706582 w 860961"/>
              <a:gd name="connsiteY6" fmla="*/ 451262 h 451262"/>
              <a:gd name="connsiteX7" fmla="*/ 706583 w 860961"/>
              <a:gd name="connsiteY7" fmla="*/ 338446 h 451262"/>
              <a:gd name="connsiteX8" fmla="*/ 718458 w 860961"/>
              <a:gd name="connsiteY8" fmla="*/ 178130 h 451262"/>
              <a:gd name="connsiteX9" fmla="*/ 860961 w 860961"/>
              <a:gd name="connsiteY9" fmla="*/ 124691 h 451262"/>
              <a:gd name="connsiteX10" fmla="*/ 777834 w 860961"/>
              <a:gd name="connsiteY10" fmla="*/ 71252 h 451262"/>
              <a:gd name="connsiteX11" fmla="*/ 41564 w 860961"/>
              <a:gd name="connsiteY11" fmla="*/ 0 h 451262"/>
              <a:gd name="connsiteX12" fmla="*/ 0 w 860961"/>
              <a:gd name="connsiteY12" fmla="*/ 296883 h 451262"/>
              <a:gd name="connsiteX0" fmla="*/ 0 w 967839"/>
              <a:gd name="connsiteY0" fmla="*/ 285008 h 451262"/>
              <a:gd name="connsiteX1" fmla="*/ 136567 w 967839"/>
              <a:gd name="connsiteY1" fmla="*/ 338446 h 451262"/>
              <a:gd name="connsiteX2" fmla="*/ 273132 w 967839"/>
              <a:gd name="connsiteY2" fmla="*/ 302820 h 451262"/>
              <a:gd name="connsiteX3" fmla="*/ 397823 w 967839"/>
              <a:gd name="connsiteY3" fmla="*/ 344384 h 451262"/>
              <a:gd name="connsiteX4" fmla="*/ 575954 w 967839"/>
              <a:gd name="connsiteY4" fmla="*/ 410004 h 451262"/>
              <a:gd name="connsiteX5" fmla="*/ 748146 w 967839"/>
              <a:gd name="connsiteY5" fmla="*/ 409698 h 451262"/>
              <a:gd name="connsiteX6" fmla="*/ 813460 w 967839"/>
              <a:gd name="connsiteY6" fmla="*/ 451262 h 451262"/>
              <a:gd name="connsiteX7" fmla="*/ 813461 w 967839"/>
              <a:gd name="connsiteY7" fmla="*/ 338446 h 451262"/>
              <a:gd name="connsiteX8" fmla="*/ 825336 w 967839"/>
              <a:gd name="connsiteY8" fmla="*/ 178130 h 451262"/>
              <a:gd name="connsiteX9" fmla="*/ 967839 w 967839"/>
              <a:gd name="connsiteY9" fmla="*/ 124691 h 451262"/>
              <a:gd name="connsiteX10" fmla="*/ 884712 w 967839"/>
              <a:gd name="connsiteY10" fmla="*/ 71252 h 451262"/>
              <a:gd name="connsiteX11" fmla="*/ 148442 w 967839"/>
              <a:gd name="connsiteY11" fmla="*/ 0 h 451262"/>
              <a:gd name="connsiteX12" fmla="*/ 0 w 967839"/>
              <a:gd name="connsiteY12" fmla="*/ 285008 h 451262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184068 w 967839"/>
              <a:gd name="connsiteY11" fmla="*/ 112816 h 380010"/>
              <a:gd name="connsiteX12" fmla="*/ 0 w 967839"/>
              <a:gd name="connsiteY12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617518 w 967839"/>
              <a:gd name="connsiteY11" fmla="*/ 41869 h 380010"/>
              <a:gd name="connsiteX12" fmla="*/ 184068 w 967839"/>
              <a:gd name="connsiteY12" fmla="*/ 112816 h 380010"/>
              <a:gd name="connsiteX13" fmla="*/ 0 w 967839"/>
              <a:gd name="connsiteY13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617518 w 967839"/>
              <a:gd name="connsiteY12" fmla="*/ 41869 h 380010"/>
              <a:gd name="connsiteX13" fmla="*/ 184068 w 967839"/>
              <a:gd name="connsiteY13" fmla="*/ 112816 h 380010"/>
              <a:gd name="connsiteX14" fmla="*/ 0 w 967839"/>
              <a:gd name="connsiteY14" fmla="*/ 213756 h 3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67839" h="380010">
                <a:moveTo>
                  <a:pt x="0" y="213756"/>
                </a:moveTo>
                <a:lnTo>
                  <a:pt x="136567" y="267194"/>
                </a:lnTo>
                <a:lnTo>
                  <a:pt x="273132" y="231568"/>
                </a:lnTo>
                <a:lnTo>
                  <a:pt x="397823" y="273132"/>
                </a:lnTo>
                <a:cubicBezTo>
                  <a:pt x="403761" y="273234"/>
                  <a:pt x="570016" y="338650"/>
                  <a:pt x="575954" y="338752"/>
                </a:cubicBezTo>
                <a:lnTo>
                  <a:pt x="748146" y="338446"/>
                </a:lnTo>
                <a:lnTo>
                  <a:pt x="813460" y="380010"/>
                </a:lnTo>
                <a:cubicBezTo>
                  <a:pt x="813460" y="342405"/>
                  <a:pt x="813461" y="304799"/>
                  <a:pt x="813461" y="267194"/>
                </a:cubicBezTo>
                <a:lnTo>
                  <a:pt x="825336" y="106878"/>
                </a:lnTo>
                <a:lnTo>
                  <a:pt x="967839" y="53439"/>
                </a:lnTo>
                <a:lnTo>
                  <a:pt x="884712" y="0"/>
                </a:lnTo>
                <a:cubicBezTo>
                  <a:pt x="803564" y="11977"/>
                  <a:pt x="829295" y="47705"/>
                  <a:pt x="748147" y="59682"/>
                </a:cubicBezTo>
                <a:lnTo>
                  <a:pt x="617518" y="41869"/>
                </a:lnTo>
                <a:lnTo>
                  <a:pt x="184068" y="112816"/>
                </a:lnTo>
                <a:lnTo>
                  <a:pt x="0" y="213756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8" name="Forme libre 67"/>
          <p:cNvSpPr/>
          <p:nvPr/>
        </p:nvSpPr>
        <p:spPr>
          <a:xfrm>
            <a:off x="1562464" y="4726378"/>
            <a:ext cx="4239492" cy="1277455"/>
          </a:xfrm>
          <a:custGeom>
            <a:avLst/>
            <a:gdLst>
              <a:gd name="connsiteX0" fmla="*/ 65314 w 1454727"/>
              <a:gd name="connsiteY0" fmla="*/ 106878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65314 w 1454727"/>
              <a:gd name="connsiteY9" fmla="*/ 106878 h 575953"/>
              <a:gd name="connsiteX0" fmla="*/ 29688 w 1454727"/>
              <a:gd name="connsiteY0" fmla="*/ 296883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29688 w 1454727"/>
              <a:gd name="connsiteY9" fmla="*/ 296883 h 575953"/>
              <a:gd name="connsiteX0" fmla="*/ 29688 w 1454727"/>
              <a:gd name="connsiteY0" fmla="*/ 296883 h 575953"/>
              <a:gd name="connsiteX1" fmla="*/ 23751 w 1454727"/>
              <a:gd name="connsiteY1" fmla="*/ 385948 h 575953"/>
              <a:gd name="connsiteX2" fmla="*/ 0 w 1454727"/>
              <a:gd name="connsiteY2" fmla="*/ 463137 h 575953"/>
              <a:gd name="connsiteX3" fmla="*/ 997527 w 1454727"/>
              <a:gd name="connsiteY3" fmla="*/ 575953 h 575953"/>
              <a:gd name="connsiteX4" fmla="*/ 991590 w 1454727"/>
              <a:gd name="connsiteY4" fmla="*/ 433449 h 575953"/>
              <a:gd name="connsiteX5" fmla="*/ 1116281 w 1454727"/>
              <a:gd name="connsiteY5" fmla="*/ 285007 h 575953"/>
              <a:gd name="connsiteX6" fmla="*/ 1300348 w 1454727"/>
              <a:gd name="connsiteY6" fmla="*/ 172192 h 575953"/>
              <a:gd name="connsiteX7" fmla="*/ 1454727 w 1454727"/>
              <a:gd name="connsiteY7" fmla="*/ 71252 h 575953"/>
              <a:gd name="connsiteX8" fmla="*/ 1282535 w 1454727"/>
              <a:gd name="connsiteY8" fmla="*/ 29688 h 575953"/>
              <a:gd name="connsiteX9" fmla="*/ 71252 w 1454727"/>
              <a:gd name="connsiteY9" fmla="*/ 0 h 575953"/>
              <a:gd name="connsiteX10" fmla="*/ 29688 w 1454727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415636 w 1870363"/>
              <a:gd name="connsiteY2" fmla="*/ 463137 h 575953"/>
              <a:gd name="connsiteX3" fmla="*/ 1413163 w 1870363"/>
              <a:gd name="connsiteY3" fmla="*/ 575953 h 575953"/>
              <a:gd name="connsiteX4" fmla="*/ 1407226 w 1870363"/>
              <a:gd name="connsiteY4" fmla="*/ 433449 h 575953"/>
              <a:gd name="connsiteX5" fmla="*/ 1531917 w 1870363"/>
              <a:gd name="connsiteY5" fmla="*/ 285007 h 575953"/>
              <a:gd name="connsiteX6" fmla="*/ 1715984 w 1870363"/>
              <a:gd name="connsiteY6" fmla="*/ 172192 h 575953"/>
              <a:gd name="connsiteX7" fmla="*/ 1870363 w 1870363"/>
              <a:gd name="connsiteY7" fmla="*/ 71252 h 575953"/>
              <a:gd name="connsiteX8" fmla="*/ 1698171 w 1870363"/>
              <a:gd name="connsiteY8" fmla="*/ 29688 h 575953"/>
              <a:gd name="connsiteX9" fmla="*/ 486888 w 1870363"/>
              <a:gd name="connsiteY9" fmla="*/ 0 h 575953"/>
              <a:gd name="connsiteX10" fmla="*/ 445324 w 1870363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243444 w 1870363"/>
              <a:gd name="connsiteY2" fmla="*/ 368135 h 575953"/>
              <a:gd name="connsiteX3" fmla="*/ 415636 w 1870363"/>
              <a:gd name="connsiteY3" fmla="*/ 463137 h 575953"/>
              <a:gd name="connsiteX4" fmla="*/ 1413163 w 1870363"/>
              <a:gd name="connsiteY4" fmla="*/ 575953 h 575953"/>
              <a:gd name="connsiteX5" fmla="*/ 1407226 w 1870363"/>
              <a:gd name="connsiteY5" fmla="*/ 433449 h 575953"/>
              <a:gd name="connsiteX6" fmla="*/ 1531917 w 1870363"/>
              <a:gd name="connsiteY6" fmla="*/ 285007 h 575953"/>
              <a:gd name="connsiteX7" fmla="*/ 1715984 w 1870363"/>
              <a:gd name="connsiteY7" fmla="*/ 172192 h 575953"/>
              <a:gd name="connsiteX8" fmla="*/ 1870363 w 1870363"/>
              <a:gd name="connsiteY8" fmla="*/ 71252 h 575953"/>
              <a:gd name="connsiteX9" fmla="*/ 1698171 w 1870363"/>
              <a:gd name="connsiteY9" fmla="*/ 29688 h 575953"/>
              <a:gd name="connsiteX10" fmla="*/ 486888 w 1870363"/>
              <a:gd name="connsiteY10" fmla="*/ 0 h 575953"/>
              <a:gd name="connsiteX11" fmla="*/ 445324 w 1870363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710047 w 1882239"/>
              <a:gd name="connsiteY9" fmla="*/ 29688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882239"/>
              <a:gd name="connsiteY0" fmla="*/ 581891 h 860961"/>
              <a:gd name="connsiteX1" fmla="*/ 11876 w 1882239"/>
              <a:gd name="connsiteY1" fmla="*/ 522514 h 860961"/>
              <a:gd name="connsiteX2" fmla="*/ 0 w 1882239"/>
              <a:gd name="connsiteY2" fmla="*/ 712519 h 860961"/>
              <a:gd name="connsiteX3" fmla="*/ 427512 w 1882239"/>
              <a:gd name="connsiteY3" fmla="*/ 748145 h 860961"/>
              <a:gd name="connsiteX4" fmla="*/ 1425039 w 1882239"/>
              <a:gd name="connsiteY4" fmla="*/ 860961 h 860961"/>
              <a:gd name="connsiteX5" fmla="*/ 1419102 w 1882239"/>
              <a:gd name="connsiteY5" fmla="*/ 718457 h 860961"/>
              <a:gd name="connsiteX6" fmla="*/ 1543793 w 1882239"/>
              <a:gd name="connsiteY6" fmla="*/ 570015 h 860961"/>
              <a:gd name="connsiteX7" fmla="*/ 1727860 w 1882239"/>
              <a:gd name="connsiteY7" fmla="*/ 457200 h 860961"/>
              <a:gd name="connsiteX8" fmla="*/ 1882239 w 1882239"/>
              <a:gd name="connsiteY8" fmla="*/ 356260 h 860961"/>
              <a:gd name="connsiteX9" fmla="*/ 1490354 w 1882239"/>
              <a:gd name="connsiteY9" fmla="*/ 0 h 860961"/>
              <a:gd name="connsiteX10" fmla="*/ 498764 w 1882239"/>
              <a:gd name="connsiteY10" fmla="*/ 285008 h 860961"/>
              <a:gd name="connsiteX11" fmla="*/ 457200 w 1882239"/>
              <a:gd name="connsiteY11" fmla="*/ 581891 h 860961"/>
              <a:gd name="connsiteX0" fmla="*/ 457200 w 1882239"/>
              <a:gd name="connsiteY0" fmla="*/ 581891 h 860961"/>
              <a:gd name="connsiteX1" fmla="*/ 11876 w 1882239"/>
              <a:gd name="connsiteY1" fmla="*/ 522514 h 860961"/>
              <a:gd name="connsiteX2" fmla="*/ 0 w 1882239"/>
              <a:gd name="connsiteY2" fmla="*/ 712519 h 860961"/>
              <a:gd name="connsiteX3" fmla="*/ 427512 w 1882239"/>
              <a:gd name="connsiteY3" fmla="*/ 748145 h 860961"/>
              <a:gd name="connsiteX4" fmla="*/ 1425039 w 1882239"/>
              <a:gd name="connsiteY4" fmla="*/ 860961 h 860961"/>
              <a:gd name="connsiteX5" fmla="*/ 1419102 w 1882239"/>
              <a:gd name="connsiteY5" fmla="*/ 718457 h 860961"/>
              <a:gd name="connsiteX6" fmla="*/ 1543793 w 1882239"/>
              <a:gd name="connsiteY6" fmla="*/ 570015 h 860961"/>
              <a:gd name="connsiteX7" fmla="*/ 1727860 w 1882239"/>
              <a:gd name="connsiteY7" fmla="*/ 457200 h 860961"/>
              <a:gd name="connsiteX8" fmla="*/ 1882239 w 1882239"/>
              <a:gd name="connsiteY8" fmla="*/ 356260 h 860961"/>
              <a:gd name="connsiteX9" fmla="*/ 1490354 w 1882239"/>
              <a:gd name="connsiteY9" fmla="*/ 0 h 860961"/>
              <a:gd name="connsiteX10" fmla="*/ 1330036 w 1882239"/>
              <a:gd name="connsiteY10" fmla="*/ 219694 h 860961"/>
              <a:gd name="connsiteX11" fmla="*/ 457200 w 1882239"/>
              <a:gd name="connsiteY11" fmla="*/ 581891 h 860961"/>
              <a:gd name="connsiteX0" fmla="*/ 742208 w 1882239"/>
              <a:gd name="connsiteY0" fmla="*/ 362197 h 860961"/>
              <a:gd name="connsiteX1" fmla="*/ 11876 w 1882239"/>
              <a:gd name="connsiteY1" fmla="*/ 522514 h 860961"/>
              <a:gd name="connsiteX2" fmla="*/ 0 w 1882239"/>
              <a:gd name="connsiteY2" fmla="*/ 712519 h 860961"/>
              <a:gd name="connsiteX3" fmla="*/ 427512 w 1882239"/>
              <a:gd name="connsiteY3" fmla="*/ 748145 h 860961"/>
              <a:gd name="connsiteX4" fmla="*/ 1425039 w 1882239"/>
              <a:gd name="connsiteY4" fmla="*/ 860961 h 860961"/>
              <a:gd name="connsiteX5" fmla="*/ 1419102 w 1882239"/>
              <a:gd name="connsiteY5" fmla="*/ 718457 h 860961"/>
              <a:gd name="connsiteX6" fmla="*/ 1543793 w 1882239"/>
              <a:gd name="connsiteY6" fmla="*/ 570015 h 860961"/>
              <a:gd name="connsiteX7" fmla="*/ 1727860 w 1882239"/>
              <a:gd name="connsiteY7" fmla="*/ 457200 h 860961"/>
              <a:gd name="connsiteX8" fmla="*/ 1882239 w 1882239"/>
              <a:gd name="connsiteY8" fmla="*/ 356260 h 860961"/>
              <a:gd name="connsiteX9" fmla="*/ 1490354 w 1882239"/>
              <a:gd name="connsiteY9" fmla="*/ 0 h 860961"/>
              <a:gd name="connsiteX10" fmla="*/ 1330036 w 1882239"/>
              <a:gd name="connsiteY10" fmla="*/ 219694 h 860961"/>
              <a:gd name="connsiteX11" fmla="*/ 742208 w 1882239"/>
              <a:gd name="connsiteY11" fmla="*/ 362197 h 860961"/>
              <a:gd name="connsiteX0" fmla="*/ 742208 w 1882239"/>
              <a:gd name="connsiteY0" fmla="*/ 362197 h 860961"/>
              <a:gd name="connsiteX1" fmla="*/ 112817 w 1882239"/>
              <a:gd name="connsiteY1" fmla="*/ 326571 h 860961"/>
              <a:gd name="connsiteX2" fmla="*/ 0 w 1882239"/>
              <a:gd name="connsiteY2" fmla="*/ 712519 h 860961"/>
              <a:gd name="connsiteX3" fmla="*/ 427512 w 1882239"/>
              <a:gd name="connsiteY3" fmla="*/ 748145 h 860961"/>
              <a:gd name="connsiteX4" fmla="*/ 1425039 w 1882239"/>
              <a:gd name="connsiteY4" fmla="*/ 860961 h 860961"/>
              <a:gd name="connsiteX5" fmla="*/ 1419102 w 1882239"/>
              <a:gd name="connsiteY5" fmla="*/ 718457 h 860961"/>
              <a:gd name="connsiteX6" fmla="*/ 1543793 w 1882239"/>
              <a:gd name="connsiteY6" fmla="*/ 570015 h 860961"/>
              <a:gd name="connsiteX7" fmla="*/ 1727860 w 1882239"/>
              <a:gd name="connsiteY7" fmla="*/ 457200 h 860961"/>
              <a:gd name="connsiteX8" fmla="*/ 1882239 w 1882239"/>
              <a:gd name="connsiteY8" fmla="*/ 356260 h 860961"/>
              <a:gd name="connsiteX9" fmla="*/ 1490354 w 1882239"/>
              <a:gd name="connsiteY9" fmla="*/ 0 h 860961"/>
              <a:gd name="connsiteX10" fmla="*/ 1330036 w 1882239"/>
              <a:gd name="connsiteY10" fmla="*/ 219694 h 860961"/>
              <a:gd name="connsiteX11" fmla="*/ 742208 w 1882239"/>
              <a:gd name="connsiteY11" fmla="*/ 362197 h 860961"/>
              <a:gd name="connsiteX0" fmla="*/ 1092530 w 2232561"/>
              <a:gd name="connsiteY0" fmla="*/ 362197 h 860961"/>
              <a:gd name="connsiteX1" fmla="*/ 463139 w 2232561"/>
              <a:gd name="connsiteY1" fmla="*/ 326571 h 860961"/>
              <a:gd name="connsiteX2" fmla="*/ 0 w 2232561"/>
              <a:gd name="connsiteY2" fmla="*/ 136565 h 860961"/>
              <a:gd name="connsiteX3" fmla="*/ 777834 w 2232561"/>
              <a:gd name="connsiteY3" fmla="*/ 748145 h 860961"/>
              <a:gd name="connsiteX4" fmla="*/ 1775361 w 2232561"/>
              <a:gd name="connsiteY4" fmla="*/ 860961 h 860961"/>
              <a:gd name="connsiteX5" fmla="*/ 1769424 w 2232561"/>
              <a:gd name="connsiteY5" fmla="*/ 718457 h 860961"/>
              <a:gd name="connsiteX6" fmla="*/ 1894115 w 2232561"/>
              <a:gd name="connsiteY6" fmla="*/ 570015 h 860961"/>
              <a:gd name="connsiteX7" fmla="*/ 2078182 w 2232561"/>
              <a:gd name="connsiteY7" fmla="*/ 457200 h 860961"/>
              <a:gd name="connsiteX8" fmla="*/ 2232561 w 2232561"/>
              <a:gd name="connsiteY8" fmla="*/ 356260 h 860961"/>
              <a:gd name="connsiteX9" fmla="*/ 1840676 w 2232561"/>
              <a:gd name="connsiteY9" fmla="*/ 0 h 860961"/>
              <a:gd name="connsiteX10" fmla="*/ 1680358 w 2232561"/>
              <a:gd name="connsiteY10" fmla="*/ 219694 h 860961"/>
              <a:gd name="connsiteX11" fmla="*/ 1092530 w 2232561"/>
              <a:gd name="connsiteY11" fmla="*/ 362197 h 860961"/>
              <a:gd name="connsiteX0" fmla="*/ 1312223 w 2452254"/>
              <a:gd name="connsiteY0" fmla="*/ 362197 h 860961"/>
              <a:gd name="connsiteX1" fmla="*/ 682832 w 2452254"/>
              <a:gd name="connsiteY1" fmla="*/ 326571 h 860961"/>
              <a:gd name="connsiteX2" fmla="*/ 219693 w 2452254"/>
              <a:gd name="connsiteY2" fmla="*/ 136565 h 860961"/>
              <a:gd name="connsiteX3" fmla="*/ 0 w 2452254"/>
              <a:gd name="connsiteY3" fmla="*/ 380010 h 860961"/>
              <a:gd name="connsiteX4" fmla="*/ 1995054 w 2452254"/>
              <a:gd name="connsiteY4" fmla="*/ 860961 h 860961"/>
              <a:gd name="connsiteX5" fmla="*/ 1989117 w 2452254"/>
              <a:gd name="connsiteY5" fmla="*/ 718457 h 860961"/>
              <a:gd name="connsiteX6" fmla="*/ 2113808 w 2452254"/>
              <a:gd name="connsiteY6" fmla="*/ 570015 h 860961"/>
              <a:gd name="connsiteX7" fmla="*/ 2297875 w 2452254"/>
              <a:gd name="connsiteY7" fmla="*/ 457200 h 860961"/>
              <a:gd name="connsiteX8" fmla="*/ 2452254 w 2452254"/>
              <a:gd name="connsiteY8" fmla="*/ 356260 h 860961"/>
              <a:gd name="connsiteX9" fmla="*/ 2060369 w 2452254"/>
              <a:gd name="connsiteY9" fmla="*/ 0 h 860961"/>
              <a:gd name="connsiteX10" fmla="*/ 1900051 w 2452254"/>
              <a:gd name="connsiteY10" fmla="*/ 219694 h 860961"/>
              <a:gd name="connsiteX11" fmla="*/ 1312223 w 2452254"/>
              <a:gd name="connsiteY11" fmla="*/ 362197 h 860961"/>
              <a:gd name="connsiteX0" fmla="*/ 1330037 w 2470068"/>
              <a:gd name="connsiteY0" fmla="*/ 362197 h 1157844"/>
              <a:gd name="connsiteX1" fmla="*/ 700646 w 2470068"/>
              <a:gd name="connsiteY1" fmla="*/ 326571 h 1157844"/>
              <a:gd name="connsiteX2" fmla="*/ 237507 w 2470068"/>
              <a:gd name="connsiteY2" fmla="*/ 136565 h 1157844"/>
              <a:gd name="connsiteX3" fmla="*/ 17814 w 2470068"/>
              <a:gd name="connsiteY3" fmla="*/ 380010 h 1157844"/>
              <a:gd name="connsiteX4" fmla="*/ 0 w 2470068"/>
              <a:gd name="connsiteY4" fmla="*/ 1157844 h 1157844"/>
              <a:gd name="connsiteX5" fmla="*/ 2006931 w 2470068"/>
              <a:gd name="connsiteY5" fmla="*/ 718457 h 1157844"/>
              <a:gd name="connsiteX6" fmla="*/ 2131622 w 2470068"/>
              <a:gd name="connsiteY6" fmla="*/ 570015 h 1157844"/>
              <a:gd name="connsiteX7" fmla="*/ 2315689 w 2470068"/>
              <a:gd name="connsiteY7" fmla="*/ 457200 h 1157844"/>
              <a:gd name="connsiteX8" fmla="*/ 2470068 w 2470068"/>
              <a:gd name="connsiteY8" fmla="*/ 356260 h 1157844"/>
              <a:gd name="connsiteX9" fmla="*/ 2078183 w 2470068"/>
              <a:gd name="connsiteY9" fmla="*/ 0 h 1157844"/>
              <a:gd name="connsiteX10" fmla="*/ 1917865 w 2470068"/>
              <a:gd name="connsiteY10" fmla="*/ 219694 h 1157844"/>
              <a:gd name="connsiteX11" fmla="*/ 1330037 w 2470068"/>
              <a:gd name="connsiteY11" fmla="*/ 362197 h 1157844"/>
              <a:gd name="connsiteX0" fmla="*/ 1330037 w 4239492"/>
              <a:gd name="connsiteY0" fmla="*/ 362197 h 1157844"/>
              <a:gd name="connsiteX1" fmla="*/ 700646 w 4239492"/>
              <a:gd name="connsiteY1" fmla="*/ 326571 h 1157844"/>
              <a:gd name="connsiteX2" fmla="*/ 237507 w 4239492"/>
              <a:gd name="connsiteY2" fmla="*/ 136565 h 1157844"/>
              <a:gd name="connsiteX3" fmla="*/ 17814 w 4239492"/>
              <a:gd name="connsiteY3" fmla="*/ 380010 h 1157844"/>
              <a:gd name="connsiteX4" fmla="*/ 0 w 4239492"/>
              <a:gd name="connsiteY4" fmla="*/ 1157844 h 1157844"/>
              <a:gd name="connsiteX5" fmla="*/ 4239492 w 4239492"/>
              <a:gd name="connsiteY5" fmla="*/ 1157844 h 1157844"/>
              <a:gd name="connsiteX6" fmla="*/ 2131622 w 4239492"/>
              <a:gd name="connsiteY6" fmla="*/ 570015 h 1157844"/>
              <a:gd name="connsiteX7" fmla="*/ 2315689 w 4239492"/>
              <a:gd name="connsiteY7" fmla="*/ 457200 h 1157844"/>
              <a:gd name="connsiteX8" fmla="*/ 2470068 w 4239492"/>
              <a:gd name="connsiteY8" fmla="*/ 356260 h 1157844"/>
              <a:gd name="connsiteX9" fmla="*/ 2078183 w 4239492"/>
              <a:gd name="connsiteY9" fmla="*/ 0 h 1157844"/>
              <a:gd name="connsiteX10" fmla="*/ 1917865 w 4239492"/>
              <a:gd name="connsiteY10" fmla="*/ 219694 h 1157844"/>
              <a:gd name="connsiteX11" fmla="*/ 1330037 w 4239492"/>
              <a:gd name="connsiteY11" fmla="*/ 362197 h 1157844"/>
              <a:gd name="connsiteX0" fmla="*/ 1330037 w 4239492"/>
              <a:gd name="connsiteY0" fmla="*/ 362197 h 1157844"/>
              <a:gd name="connsiteX1" fmla="*/ 700646 w 4239492"/>
              <a:gd name="connsiteY1" fmla="*/ 326571 h 1157844"/>
              <a:gd name="connsiteX2" fmla="*/ 237507 w 4239492"/>
              <a:gd name="connsiteY2" fmla="*/ 136565 h 1157844"/>
              <a:gd name="connsiteX3" fmla="*/ 17814 w 4239492"/>
              <a:gd name="connsiteY3" fmla="*/ 380010 h 1157844"/>
              <a:gd name="connsiteX4" fmla="*/ 0 w 4239492"/>
              <a:gd name="connsiteY4" fmla="*/ 1157844 h 1157844"/>
              <a:gd name="connsiteX5" fmla="*/ 4239492 w 4239492"/>
              <a:gd name="connsiteY5" fmla="*/ 1157844 h 1157844"/>
              <a:gd name="connsiteX6" fmla="*/ 4215741 w 4239492"/>
              <a:gd name="connsiteY6" fmla="*/ 760021 h 1157844"/>
              <a:gd name="connsiteX7" fmla="*/ 2315689 w 4239492"/>
              <a:gd name="connsiteY7" fmla="*/ 457200 h 1157844"/>
              <a:gd name="connsiteX8" fmla="*/ 2470068 w 4239492"/>
              <a:gd name="connsiteY8" fmla="*/ 356260 h 1157844"/>
              <a:gd name="connsiteX9" fmla="*/ 2078183 w 4239492"/>
              <a:gd name="connsiteY9" fmla="*/ 0 h 1157844"/>
              <a:gd name="connsiteX10" fmla="*/ 1917865 w 4239492"/>
              <a:gd name="connsiteY10" fmla="*/ 219694 h 1157844"/>
              <a:gd name="connsiteX11" fmla="*/ 1330037 w 4239492"/>
              <a:gd name="connsiteY11" fmla="*/ 362197 h 1157844"/>
              <a:gd name="connsiteX0" fmla="*/ 1330037 w 4239492"/>
              <a:gd name="connsiteY0" fmla="*/ 362197 h 1157844"/>
              <a:gd name="connsiteX1" fmla="*/ 700646 w 4239492"/>
              <a:gd name="connsiteY1" fmla="*/ 326571 h 1157844"/>
              <a:gd name="connsiteX2" fmla="*/ 237507 w 4239492"/>
              <a:gd name="connsiteY2" fmla="*/ 136565 h 1157844"/>
              <a:gd name="connsiteX3" fmla="*/ 17814 w 4239492"/>
              <a:gd name="connsiteY3" fmla="*/ 380010 h 1157844"/>
              <a:gd name="connsiteX4" fmla="*/ 0 w 4239492"/>
              <a:gd name="connsiteY4" fmla="*/ 1157844 h 1157844"/>
              <a:gd name="connsiteX5" fmla="*/ 4239492 w 4239492"/>
              <a:gd name="connsiteY5" fmla="*/ 1157844 h 1157844"/>
              <a:gd name="connsiteX6" fmla="*/ 4215741 w 4239492"/>
              <a:gd name="connsiteY6" fmla="*/ 760021 h 1157844"/>
              <a:gd name="connsiteX7" fmla="*/ 4120738 w 4239492"/>
              <a:gd name="connsiteY7" fmla="*/ 676893 h 1157844"/>
              <a:gd name="connsiteX8" fmla="*/ 2470068 w 4239492"/>
              <a:gd name="connsiteY8" fmla="*/ 356260 h 1157844"/>
              <a:gd name="connsiteX9" fmla="*/ 2078183 w 4239492"/>
              <a:gd name="connsiteY9" fmla="*/ 0 h 1157844"/>
              <a:gd name="connsiteX10" fmla="*/ 1917865 w 4239492"/>
              <a:gd name="connsiteY10" fmla="*/ 219694 h 1157844"/>
              <a:gd name="connsiteX11" fmla="*/ 1330037 w 4239492"/>
              <a:gd name="connsiteY11" fmla="*/ 362197 h 1157844"/>
              <a:gd name="connsiteX0" fmla="*/ 1330037 w 4239492"/>
              <a:gd name="connsiteY0" fmla="*/ 362197 h 1157844"/>
              <a:gd name="connsiteX1" fmla="*/ 700646 w 4239492"/>
              <a:gd name="connsiteY1" fmla="*/ 326571 h 1157844"/>
              <a:gd name="connsiteX2" fmla="*/ 237507 w 4239492"/>
              <a:gd name="connsiteY2" fmla="*/ 136565 h 1157844"/>
              <a:gd name="connsiteX3" fmla="*/ 17814 w 4239492"/>
              <a:gd name="connsiteY3" fmla="*/ 380010 h 1157844"/>
              <a:gd name="connsiteX4" fmla="*/ 0 w 4239492"/>
              <a:gd name="connsiteY4" fmla="*/ 1157844 h 1157844"/>
              <a:gd name="connsiteX5" fmla="*/ 4239492 w 4239492"/>
              <a:gd name="connsiteY5" fmla="*/ 1157844 h 1157844"/>
              <a:gd name="connsiteX6" fmla="*/ 4215741 w 4239492"/>
              <a:gd name="connsiteY6" fmla="*/ 760021 h 1157844"/>
              <a:gd name="connsiteX7" fmla="*/ 4120738 w 4239492"/>
              <a:gd name="connsiteY7" fmla="*/ 676893 h 1157844"/>
              <a:gd name="connsiteX8" fmla="*/ 4132613 w 4239492"/>
              <a:gd name="connsiteY8" fmla="*/ 475013 h 1157844"/>
              <a:gd name="connsiteX9" fmla="*/ 2078183 w 4239492"/>
              <a:gd name="connsiteY9" fmla="*/ 0 h 1157844"/>
              <a:gd name="connsiteX10" fmla="*/ 1917865 w 4239492"/>
              <a:gd name="connsiteY10" fmla="*/ 219694 h 1157844"/>
              <a:gd name="connsiteX11" fmla="*/ 1330037 w 4239492"/>
              <a:gd name="connsiteY11" fmla="*/ 362197 h 1157844"/>
              <a:gd name="connsiteX0" fmla="*/ 1330037 w 4239492"/>
              <a:gd name="connsiteY0" fmla="*/ 362197 h 1157844"/>
              <a:gd name="connsiteX1" fmla="*/ 700646 w 4239492"/>
              <a:gd name="connsiteY1" fmla="*/ 326571 h 1157844"/>
              <a:gd name="connsiteX2" fmla="*/ 237507 w 4239492"/>
              <a:gd name="connsiteY2" fmla="*/ 136565 h 1157844"/>
              <a:gd name="connsiteX3" fmla="*/ 17814 w 4239492"/>
              <a:gd name="connsiteY3" fmla="*/ 380010 h 1157844"/>
              <a:gd name="connsiteX4" fmla="*/ 0 w 4239492"/>
              <a:gd name="connsiteY4" fmla="*/ 1157844 h 1157844"/>
              <a:gd name="connsiteX5" fmla="*/ 4239492 w 4239492"/>
              <a:gd name="connsiteY5" fmla="*/ 1157844 h 1157844"/>
              <a:gd name="connsiteX6" fmla="*/ 4215741 w 4239492"/>
              <a:gd name="connsiteY6" fmla="*/ 760021 h 1157844"/>
              <a:gd name="connsiteX7" fmla="*/ 4120738 w 4239492"/>
              <a:gd name="connsiteY7" fmla="*/ 676893 h 1157844"/>
              <a:gd name="connsiteX8" fmla="*/ 4132613 w 4239492"/>
              <a:gd name="connsiteY8" fmla="*/ 475013 h 1157844"/>
              <a:gd name="connsiteX9" fmla="*/ 3680492 w 4239492"/>
              <a:gd name="connsiteY9" fmla="*/ 373215 h 1157844"/>
              <a:gd name="connsiteX10" fmla="*/ 2078183 w 4239492"/>
              <a:gd name="connsiteY10" fmla="*/ 0 h 1157844"/>
              <a:gd name="connsiteX11" fmla="*/ 1917865 w 4239492"/>
              <a:gd name="connsiteY11" fmla="*/ 219694 h 1157844"/>
              <a:gd name="connsiteX12" fmla="*/ 1330037 w 4239492"/>
              <a:gd name="connsiteY12" fmla="*/ 362197 h 1157844"/>
              <a:gd name="connsiteX0" fmla="*/ 1330037 w 4239492"/>
              <a:gd name="connsiteY0" fmla="*/ 362197 h 1157844"/>
              <a:gd name="connsiteX1" fmla="*/ 700646 w 4239492"/>
              <a:gd name="connsiteY1" fmla="*/ 326571 h 1157844"/>
              <a:gd name="connsiteX2" fmla="*/ 237507 w 4239492"/>
              <a:gd name="connsiteY2" fmla="*/ 136565 h 1157844"/>
              <a:gd name="connsiteX3" fmla="*/ 17814 w 4239492"/>
              <a:gd name="connsiteY3" fmla="*/ 380010 h 1157844"/>
              <a:gd name="connsiteX4" fmla="*/ 0 w 4239492"/>
              <a:gd name="connsiteY4" fmla="*/ 1157844 h 1157844"/>
              <a:gd name="connsiteX5" fmla="*/ 4239492 w 4239492"/>
              <a:gd name="connsiteY5" fmla="*/ 1157844 h 1157844"/>
              <a:gd name="connsiteX6" fmla="*/ 4215741 w 4239492"/>
              <a:gd name="connsiteY6" fmla="*/ 760021 h 1157844"/>
              <a:gd name="connsiteX7" fmla="*/ 4120738 w 4239492"/>
              <a:gd name="connsiteY7" fmla="*/ 676893 h 1157844"/>
              <a:gd name="connsiteX8" fmla="*/ 4132613 w 4239492"/>
              <a:gd name="connsiteY8" fmla="*/ 475013 h 1157844"/>
              <a:gd name="connsiteX9" fmla="*/ 3615178 w 4239492"/>
              <a:gd name="connsiteY9" fmla="*/ 52581 h 1157844"/>
              <a:gd name="connsiteX10" fmla="*/ 2078183 w 4239492"/>
              <a:gd name="connsiteY10" fmla="*/ 0 h 1157844"/>
              <a:gd name="connsiteX11" fmla="*/ 1917865 w 4239492"/>
              <a:gd name="connsiteY11" fmla="*/ 219694 h 1157844"/>
              <a:gd name="connsiteX12" fmla="*/ 1330037 w 4239492"/>
              <a:gd name="connsiteY12" fmla="*/ 362197 h 1157844"/>
              <a:gd name="connsiteX0" fmla="*/ 1330037 w 4239492"/>
              <a:gd name="connsiteY0" fmla="*/ 362197 h 1157844"/>
              <a:gd name="connsiteX1" fmla="*/ 700646 w 4239492"/>
              <a:gd name="connsiteY1" fmla="*/ 326571 h 1157844"/>
              <a:gd name="connsiteX2" fmla="*/ 237507 w 4239492"/>
              <a:gd name="connsiteY2" fmla="*/ 136565 h 1157844"/>
              <a:gd name="connsiteX3" fmla="*/ 17814 w 4239492"/>
              <a:gd name="connsiteY3" fmla="*/ 380010 h 1157844"/>
              <a:gd name="connsiteX4" fmla="*/ 0 w 4239492"/>
              <a:gd name="connsiteY4" fmla="*/ 1157844 h 1157844"/>
              <a:gd name="connsiteX5" fmla="*/ 4239492 w 4239492"/>
              <a:gd name="connsiteY5" fmla="*/ 1157844 h 1157844"/>
              <a:gd name="connsiteX6" fmla="*/ 4215741 w 4239492"/>
              <a:gd name="connsiteY6" fmla="*/ 760021 h 1157844"/>
              <a:gd name="connsiteX7" fmla="*/ 4120738 w 4239492"/>
              <a:gd name="connsiteY7" fmla="*/ 676893 h 1157844"/>
              <a:gd name="connsiteX8" fmla="*/ 4132613 w 4239492"/>
              <a:gd name="connsiteY8" fmla="*/ 475013 h 1157844"/>
              <a:gd name="connsiteX9" fmla="*/ 3615178 w 4239492"/>
              <a:gd name="connsiteY9" fmla="*/ 52581 h 1157844"/>
              <a:gd name="connsiteX10" fmla="*/ 2861094 w 4239492"/>
              <a:gd name="connsiteY10" fmla="*/ 28831 h 1157844"/>
              <a:gd name="connsiteX11" fmla="*/ 2078183 w 4239492"/>
              <a:gd name="connsiteY11" fmla="*/ 0 h 1157844"/>
              <a:gd name="connsiteX12" fmla="*/ 1917865 w 4239492"/>
              <a:gd name="connsiteY12" fmla="*/ 219694 h 1157844"/>
              <a:gd name="connsiteX13" fmla="*/ 1330037 w 4239492"/>
              <a:gd name="connsiteY13" fmla="*/ 362197 h 1157844"/>
              <a:gd name="connsiteX0" fmla="*/ 1330037 w 4239492"/>
              <a:gd name="connsiteY0" fmla="*/ 362197 h 1157844"/>
              <a:gd name="connsiteX1" fmla="*/ 700646 w 4239492"/>
              <a:gd name="connsiteY1" fmla="*/ 326571 h 1157844"/>
              <a:gd name="connsiteX2" fmla="*/ 237507 w 4239492"/>
              <a:gd name="connsiteY2" fmla="*/ 136565 h 1157844"/>
              <a:gd name="connsiteX3" fmla="*/ 17814 w 4239492"/>
              <a:gd name="connsiteY3" fmla="*/ 380010 h 1157844"/>
              <a:gd name="connsiteX4" fmla="*/ 0 w 4239492"/>
              <a:gd name="connsiteY4" fmla="*/ 1157844 h 1157844"/>
              <a:gd name="connsiteX5" fmla="*/ 4239492 w 4239492"/>
              <a:gd name="connsiteY5" fmla="*/ 1157844 h 1157844"/>
              <a:gd name="connsiteX6" fmla="*/ 4215741 w 4239492"/>
              <a:gd name="connsiteY6" fmla="*/ 760021 h 1157844"/>
              <a:gd name="connsiteX7" fmla="*/ 4120738 w 4239492"/>
              <a:gd name="connsiteY7" fmla="*/ 676893 h 1157844"/>
              <a:gd name="connsiteX8" fmla="*/ 4132613 w 4239492"/>
              <a:gd name="connsiteY8" fmla="*/ 475013 h 1157844"/>
              <a:gd name="connsiteX9" fmla="*/ 3615178 w 4239492"/>
              <a:gd name="connsiteY9" fmla="*/ 52581 h 1157844"/>
              <a:gd name="connsiteX10" fmla="*/ 2956097 w 4239492"/>
              <a:gd name="connsiteY10" fmla="*/ 34768 h 1157844"/>
              <a:gd name="connsiteX11" fmla="*/ 2078183 w 4239492"/>
              <a:gd name="connsiteY11" fmla="*/ 0 h 1157844"/>
              <a:gd name="connsiteX12" fmla="*/ 1917865 w 4239492"/>
              <a:gd name="connsiteY12" fmla="*/ 219694 h 1157844"/>
              <a:gd name="connsiteX13" fmla="*/ 1330037 w 4239492"/>
              <a:gd name="connsiteY13" fmla="*/ 362197 h 1157844"/>
              <a:gd name="connsiteX0" fmla="*/ 1330037 w 4239492"/>
              <a:gd name="connsiteY0" fmla="*/ 362197 h 1157844"/>
              <a:gd name="connsiteX1" fmla="*/ 700646 w 4239492"/>
              <a:gd name="connsiteY1" fmla="*/ 326571 h 1157844"/>
              <a:gd name="connsiteX2" fmla="*/ 237507 w 4239492"/>
              <a:gd name="connsiteY2" fmla="*/ 136565 h 1157844"/>
              <a:gd name="connsiteX3" fmla="*/ 17814 w 4239492"/>
              <a:gd name="connsiteY3" fmla="*/ 380010 h 1157844"/>
              <a:gd name="connsiteX4" fmla="*/ 0 w 4239492"/>
              <a:gd name="connsiteY4" fmla="*/ 1157844 h 1157844"/>
              <a:gd name="connsiteX5" fmla="*/ 4239492 w 4239492"/>
              <a:gd name="connsiteY5" fmla="*/ 1157844 h 1157844"/>
              <a:gd name="connsiteX6" fmla="*/ 4215741 w 4239492"/>
              <a:gd name="connsiteY6" fmla="*/ 760021 h 1157844"/>
              <a:gd name="connsiteX7" fmla="*/ 4120738 w 4239492"/>
              <a:gd name="connsiteY7" fmla="*/ 676893 h 1157844"/>
              <a:gd name="connsiteX8" fmla="*/ 4132613 w 4239492"/>
              <a:gd name="connsiteY8" fmla="*/ 475013 h 1157844"/>
              <a:gd name="connsiteX9" fmla="*/ 3615178 w 4239492"/>
              <a:gd name="connsiteY9" fmla="*/ 52581 h 1157844"/>
              <a:gd name="connsiteX10" fmla="*/ 2956097 w 4239492"/>
              <a:gd name="connsiteY10" fmla="*/ 34768 h 1157844"/>
              <a:gd name="connsiteX11" fmla="*/ 2754217 w 4239492"/>
              <a:gd name="connsiteY11" fmla="*/ 34768 h 1157844"/>
              <a:gd name="connsiteX12" fmla="*/ 2078183 w 4239492"/>
              <a:gd name="connsiteY12" fmla="*/ 0 h 1157844"/>
              <a:gd name="connsiteX13" fmla="*/ 1917865 w 4239492"/>
              <a:gd name="connsiteY13" fmla="*/ 219694 h 1157844"/>
              <a:gd name="connsiteX14" fmla="*/ 1330037 w 4239492"/>
              <a:gd name="connsiteY14" fmla="*/ 362197 h 1157844"/>
              <a:gd name="connsiteX0" fmla="*/ 1330037 w 4239492"/>
              <a:gd name="connsiteY0" fmla="*/ 362197 h 1157844"/>
              <a:gd name="connsiteX1" fmla="*/ 700646 w 4239492"/>
              <a:gd name="connsiteY1" fmla="*/ 326571 h 1157844"/>
              <a:gd name="connsiteX2" fmla="*/ 237507 w 4239492"/>
              <a:gd name="connsiteY2" fmla="*/ 136565 h 1157844"/>
              <a:gd name="connsiteX3" fmla="*/ 17814 w 4239492"/>
              <a:gd name="connsiteY3" fmla="*/ 380010 h 1157844"/>
              <a:gd name="connsiteX4" fmla="*/ 0 w 4239492"/>
              <a:gd name="connsiteY4" fmla="*/ 1157844 h 1157844"/>
              <a:gd name="connsiteX5" fmla="*/ 4239492 w 4239492"/>
              <a:gd name="connsiteY5" fmla="*/ 1157844 h 1157844"/>
              <a:gd name="connsiteX6" fmla="*/ 4215741 w 4239492"/>
              <a:gd name="connsiteY6" fmla="*/ 760021 h 1157844"/>
              <a:gd name="connsiteX7" fmla="*/ 4120738 w 4239492"/>
              <a:gd name="connsiteY7" fmla="*/ 676893 h 1157844"/>
              <a:gd name="connsiteX8" fmla="*/ 4132613 w 4239492"/>
              <a:gd name="connsiteY8" fmla="*/ 475013 h 1157844"/>
              <a:gd name="connsiteX9" fmla="*/ 3615178 w 4239492"/>
              <a:gd name="connsiteY9" fmla="*/ 52581 h 1157844"/>
              <a:gd name="connsiteX10" fmla="*/ 2956097 w 4239492"/>
              <a:gd name="connsiteY10" fmla="*/ 34768 h 1157844"/>
              <a:gd name="connsiteX11" fmla="*/ 2813593 w 4239492"/>
              <a:gd name="connsiteY11" fmla="*/ 11017 h 1157844"/>
              <a:gd name="connsiteX12" fmla="*/ 2078183 w 4239492"/>
              <a:gd name="connsiteY12" fmla="*/ 0 h 1157844"/>
              <a:gd name="connsiteX13" fmla="*/ 1917865 w 4239492"/>
              <a:gd name="connsiteY13" fmla="*/ 219694 h 1157844"/>
              <a:gd name="connsiteX14" fmla="*/ 1330037 w 4239492"/>
              <a:gd name="connsiteY14" fmla="*/ 362197 h 1157844"/>
              <a:gd name="connsiteX0" fmla="*/ 1330037 w 4239492"/>
              <a:gd name="connsiteY0" fmla="*/ 362197 h 1157844"/>
              <a:gd name="connsiteX1" fmla="*/ 700646 w 4239492"/>
              <a:gd name="connsiteY1" fmla="*/ 326571 h 1157844"/>
              <a:gd name="connsiteX2" fmla="*/ 237507 w 4239492"/>
              <a:gd name="connsiteY2" fmla="*/ 136565 h 1157844"/>
              <a:gd name="connsiteX3" fmla="*/ 17814 w 4239492"/>
              <a:gd name="connsiteY3" fmla="*/ 380010 h 1157844"/>
              <a:gd name="connsiteX4" fmla="*/ 0 w 4239492"/>
              <a:gd name="connsiteY4" fmla="*/ 1157844 h 1157844"/>
              <a:gd name="connsiteX5" fmla="*/ 4239492 w 4239492"/>
              <a:gd name="connsiteY5" fmla="*/ 1157844 h 1157844"/>
              <a:gd name="connsiteX6" fmla="*/ 4215741 w 4239492"/>
              <a:gd name="connsiteY6" fmla="*/ 760021 h 1157844"/>
              <a:gd name="connsiteX7" fmla="*/ 4120738 w 4239492"/>
              <a:gd name="connsiteY7" fmla="*/ 676893 h 1157844"/>
              <a:gd name="connsiteX8" fmla="*/ 4132613 w 4239492"/>
              <a:gd name="connsiteY8" fmla="*/ 475013 h 1157844"/>
              <a:gd name="connsiteX9" fmla="*/ 3615178 w 4239492"/>
              <a:gd name="connsiteY9" fmla="*/ 52581 h 1157844"/>
              <a:gd name="connsiteX10" fmla="*/ 3169853 w 4239492"/>
              <a:gd name="connsiteY10" fmla="*/ 34768 h 1157844"/>
              <a:gd name="connsiteX11" fmla="*/ 2813593 w 4239492"/>
              <a:gd name="connsiteY11" fmla="*/ 11017 h 1157844"/>
              <a:gd name="connsiteX12" fmla="*/ 2078183 w 4239492"/>
              <a:gd name="connsiteY12" fmla="*/ 0 h 1157844"/>
              <a:gd name="connsiteX13" fmla="*/ 1917865 w 4239492"/>
              <a:gd name="connsiteY13" fmla="*/ 219694 h 1157844"/>
              <a:gd name="connsiteX14" fmla="*/ 1330037 w 4239492"/>
              <a:gd name="connsiteY14" fmla="*/ 362197 h 1157844"/>
              <a:gd name="connsiteX0" fmla="*/ 1330037 w 4239492"/>
              <a:gd name="connsiteY0" fmla="*/ 404619 h 1200266"/>
              <a:gd name="connsiteX1" fmla="*/ 700646 w 4239492"/>
              <a:gd name="connsiteY1" fmla="*/ 368993 h 1200266"/>
              <a:gd name="connsiteX2" fmla="*/ 237507 w 4239492"/>
              <a:gd name="connsiteY2" fmla="*/ 178987 h 1200266"/>
              <a:gd name="connsiteX3" fmla="*/ 17814 w 4239492"/>
              <a:gd name="connsiteY3" fmla="*/ 422432 h 1200266"/>
              <a:gd name="connsiteX4" fmla="*/ 0 w 4239492"/>
              <a:gd name="connsiteY4" fmla="*/ 1200266 h 1200266"/>
              <a:gd name="connsiteX5" fmla="*/ 4239492 w 4239492"/>
              <a:gd name="connsiteY5" fmla="*/ 1200266 h 1200266"/>
              <a:gd name="connsiteX6" fmla="*/ 4215741 w 4239492"/>
              <a:gd name="connsiteY6" fmla="*/ 802443 h 1200266"/>
              <a:gd name="connsiteX7" fmla="*/ 4120738 w 4239492"/>
              <a:gd name="connsiteY7" fmla="*/ 719315 h 1200266"/>
              <a:gd name="connsiteX8" fmla="*/ 4132613 w 4239492"/>
              <a:gd name="connsiteY8" fmla="*/ 517435 h 1200266"/>
              <a:gd name="connsiteX9" fmla="*/ 3615178 w 4239492"/>
              <a:gd name="connsiteY9" fmla="*/ 95003 h 1200266"/>
              <a:gd name="connsiteX10" fmla="*/ 3169853 w 4239492"/>
              <a:gd name="connsiteY10" fmla="*/ 77190 h 1200266"/>
              <a:gd name="connsiteX11" fmla="*/ 3086725 w 4239492"/>
              <a:gd name="connsiteY11" fmla="*/ 0 h 1200266"/>
              <a:gd name="connsiteX12" fmla="*/ 2078183 w 4239492"/>
              <a:gd name="connsiteY12" fmla="*/ 42422 h 1200266"/>
              <a:gd name="connsiteX13" fmla="*/ 1917865 w 4239492"/>
              <a:gd name="connsiteY13" fmla="*/ 262116 h 1200266"/>
              <a:gd name="connsiteX14" fmla="*/ 1330037 w 4239492"/>
              <a:gd name="connsiteY14" fmla="*/ 404619 h 1200266"/>
              <a:gd name="connsiteX0" fmla="*/ 1330037 w 4239492"/>
              <a:gd name="connsiteY0" fmla="*/ 404619 h 1200266"/>
              <a:gd name="connsiteX1" fmla="*/ 700646 w 4239492"/>
              <a:gd name="connsiteY1" fmla="*/ 368993 h 1200266"/>
              <a:gd name="connsiteX2" fmla="*/ 237507 w 4239492"/>
              <a:gd name="connsiteY2" fmla="*/ 178987 h 1200266"/>
              <a:gd name="connsiteX3" fmla="*/ 17814 w 4239492"/>
              <a:gd name="connsiteY3" fmla="*/ 422432 h 1200266"/>
              <a:gd name="connsiteX4" fmla="*/ 0 w 4239492"/>
              <a:gd name="connsiteY4" fmla="*/ 1200266 h 1200266"/>
              <a:gd name="connsiteX5" fmla="*/ 4239492 w 4239492"/>
              <a:gd name="connsiteY5" fmla="*/ 1200266 h 1200266"/>
              <a:gd name="connsiteX6" fmla="*/ 4215741 w 4239492"/>
              <a:gd name="connsiteY6" fmla="*/ 802443 h 1200266"/>
              <a:gd name="connsiteX7" fmla="*/ 4120738 w 4239492"/>
              <a:gd name="connsiteY7" fmla="*/ 719315 h 1200266"/>
              <a:gd name="connsiteX8" fmla="*/ 4132613 w 4239492"/>
              <a:gd name="connsiteY8" fmla="*/ 517435 h 1200266"/>
              <a:gd name="connsiteX9" fmla="*/ 3615178 w 4239492"/>
              <a:gd name="connsiteY9" fmla="*/ 95003 h 1200266"/>
              <a:gd name="connsiteX10" fmla="*/ 3169853 w 4239492"/>
              <a:gd name="connsiteY10" fmla="*/ 77190 h 1200266"/>
              <a:gd name="connsiteX11" fmla="*/ 3086725 w 4239492"/>
              <a:gd name="connsiteY11" fmla="*/ 0 h 1200266"/>
              <a:gd name="connsiteX12" fmla="*/ 2582024 w 4239492"/>
              <a:gd name="connsiteY12" fmla="*/ 17814 h 1200266"/>
              <a:gd name="connsiteX13" fmla="*/ 2078183 w 4239492"/>
              <a:gd name="connsiteY13" fmla="*/ 42422 h 1200266"/>
              <a:gd name="connsiteX14" fmla="*/ 1917865 w 4239492"/>
              <a:gd name="connsiteY14" fmla="*/ 262116 h 1200266"/>
              <a:gd name="connsiteX15" fmla="*/ 1330037 w 4239492"/>
              <a:gd name="connsiteY15" fmla="*/ 404619 h 1200266"/>
              <a:gd name="connsiteX0" fmla="*/ 1330037 w 4239492"/>
              <a:gd name="connsiteY0" fmla="*/ 458057 h 1253704"/>
              <a:gd name="connsiteX1" fmla="*/ 700646 w 4239492"/>
              <a:gd name="connsiteY1" fmla="*/ 422431 h 1253704"/>
              <a:gd name="connsiteX2" fmla="*/ 237507 w 4239492"/>
              <a:gd name="connsiteY2" fmla="*/ 232425 h 1253704"/>
              <a:gd name="connsiteX3" fmla="*/ 17814 w 4239492"/>
              <a:gd name="connsiteY3" fmla="*/ 475870 h 1253704"/>
              <a:gd name="connsiteX4" fmla="*/ 0 w 4239492"/>
              <a:gd name="connsiteY4" fmla="*/ 1253704 h 1253704"/>
              <a:gd name="connsiteX5" fmla="*/ 4239492 w 4239492"/>
              <a:gd name="connsiteY5" fmla="*/ 1253704 h 1253704"/>
              <a:gd name="connsiteX6" fmla="*/ 4215741 w 4239492"/>
              <a:gd name="connsiteY6" fmla="*/ 855881 h 1253704"/>
              <a:gd name="connsiteX7" fmla="*/ 4120738 w 4239492"/>
              <a:gd name="connsiteY7" fmla="*/ 772753 h 1253704"/>
              <a:gd name="connsiteX8" fmla="*/ 4132613 w 4239492"/>
              <a:gd name="connsiteY8" fmla="*/ 570873 h 1253704"/>
              <a:gd name="connsiteX9" fmla="*/ 3615178 w 4239492"/>
              <a:gd name="connsiteY9" fmla="*/ 148441 h 1253704"/>
              <a:gd name="connsiteX10" fmla="*/ 3169853 w 4239492"/>
              <a:gd name="connsiteY10" fmla="*/ 130628 h 1253704"/>
              <a:gd name="connsiteX11" fmla="*/ 3086725 w 4239492"/>
              <a:gd name="connsiteY11" fmla="*/ 53438 h 1253704"/>
              <a:gd name="connsiteX12" fmla="*/ 2546398 w 4239492"/>
              <a:gd name="connsiteY12" fmla="*/ 0 h 1253704"/>
              <a:gd name="connsiteX13" fmla="*/ 2078183 w 4239492"/>
              <a:gd name="connsiteY13" fmla="*/ 95860 h 1253704"/>
              <a:gd name="connsiteX14" fmla="*/ 1917865 w 4239492"/>
              <a:gd name="connsiteY14" fmla="*/ 315554 h 1253704"/>
              <a:gd name="connsiteX15" fmla="*/ 1330037 w 4239492"/>
              <a:gd name="connsiteY15" fmla="*/ 458057 h 1253704"/>
              <a:gd name="connsiteX0" fmla="*/ 1330037 w 4239492"/>
              <a:gd name="connsiteY0" fmla="*/ 458057 h 1253704"/>
              <a:gd name="connsiteX1" fmla="*/ 700646 w 4239492"/>
              <a:gd name="connsiteY1" fmla="*/ 422431 h 1253704"/>
              <a:gd name="connsiteX2" fmla="*/ 237507 w 4239492"/>
              <a:gd name="connsiteY2" fmla="*/ 232425 h 1253704"/>
              <a:gd name="connsiteX3" fmla="*/ 17814 w 4239492"/>
              <a:gd name="connsiteY3" fmla="*/ 475870 h 1253704"/>
              <a:gd name="connsiteX4" fmla="*/ 0 w 4239492"/>
              <a:gd name="connsiteY4" fmla="*/ 1253704 h 1253704"/>
              <a:gd name="connsiteX5" fmla="*/ 4239492 w 4239492"/>
              <a:gd name="connsiteY5" fmla="*/ 1253704 h 1253704"/>
              <a:gd name="connsiteX6" fmla="*/ 4215741 w 4239492"/>
              <a:gd name="connsiteY6" fmla="*/ 855881 h 1253704"/>
              <a:gd name="connsiteX7" fmla="*/ 4120738 w 4239492"/>
              <a:gd name="connsiteY7" fmla="*/ 772753 h 1253704"/>
              <a:gd name="connsiteX8" fmla="*/ 4132613 w 4239492"/>
              <a:gd name="connsiteY8" fmla="*/ 570873 h 1253704"/>
              <a:gd name="connsiteX9" fmla="*/ 3615178 w 4239492"/>
              <a:gd name="connsiteY9" fmla="*/ 148441 h 1253704"/>
              <a:gd name="connsiteX10" fmla="*/ 3169853 w 4239492"/>
              <a:gd name="connsiteY10" fmla="*/ 130628 h 1253704"/>
              <a:gd name="connsiteX11" fmla="*/ 3086725 w 4239492"/>
              <a:gd name="connsiteY11" fmla="*/ 53438 h 1253704"/>
              <a:gd name="connsiteX12" fmla="*/ 2760154 w 4239492"/>
              <a:gd name="connsiteY12" fmla="*/ 23751 h 1253704"/>
              <a:gd name="connsiteX13" fmla="*/ 2546398 w 4239492"/>
              <a:gd name="connsiteY13" fmla="*/ 0 h 1253704"/>
              <a:gd name="connsiteX14" fmla="*/ 2078183 w 4239492"/>
              <a:gd name="connsiteY14" fmla="*/ 95860 h 1253704"/>
              <a:gd name="connsiteX15" fmla="*/ 1917865 w 4239492"/>
              <a:gd name="connsiteY15" fmla="*/ 315554 h 1253704"/>
              <a:gd name="connsiteX16" fmla="*/ 1330037 w 4239492"/>
              <a:gd name="connsiteY16" fmla="*/ 458057 h 1253704"/>
              <a:gd name="connsiteX0" fmla="*/ 1330037 w 4239492"/>
              <a:gd name="connsiteY0" fmla="*/ 481808 h 1277455"/>
              <a:gd name="connsiteX1" fmla="*/ 700646 w 4239492"/>
              <a:gd name="connsiteY1" fmla="*/ 446182 h 1277455"/>
              <a:gd name="connsiteX2" fmla="*/ 237507 w 4239492"/>
              <a:gd name="connsiteY2" fmla="*/ 256176 h 1277455"/>
              <a:gd name="connsiteX3" fmla="*/ 17814 w 4239492"/>
              <a:gd name="connsiteY3" fmla="*/ 499621 h 1277455"/>
              <a:gd name="connsiteX4" fmla="*/ 0 w 4239492"/>
              <a:gd name="connsiteY4" fmla="*/ 1277455 h 1277455"/>
              <a:gd name="connsiteX5" fmla="*/ 4239492 w 4239492"/>
              <a:gd name="connsiteY5" fmla="*/ 1277455 h 1277455"/>
              <a:gd name="connsiteX6" fmla="*/ 4215741 w 4239492"/>
              <a:gd name="connsiteY6" fmla="*/ 879632 h 1277455"/>
              <a:gd name="connsiteX7" fmla="*/ 4120738 w 4239492"/>
              <a:gd name="connsiteY7" fmla="*/ 796504 h 1277455"/>
              <a:gd name="connsiteX8" fmla="*/ 4132613 w 4239492"/>
              <a:gd name="connsiteY8" fmla="*/ 594624 h 1277455"/>
              <a:gd name="connsiteX9" fmla="*/ 3615178 w 4239492"/>
              <a:gd name="connsiteY9" fmla="*/ 172192 h 1277455"/>
              <a:gd name="connsiteX10" fmla="*/ 3169853 w 4239492"/>
              <a:gd name="connsiteY10" fmla="*/ 154379 h 1277455"/>
              <a:gd name="connsiteX11" fmla="*/ 3086725 w 4239492"/>
              <a:gd name="connsiteY11" fmla="*/ 77189 h 1277455"/>
              <a:gd name="connsiteX12" fmla="*/ 2718590 w 4239492"/>
              <a:gd name="connsiteY12" fmla="*/ 0 h 1277455"/>
              <a:gd name="connsiteX13" fmla="*/ 2546398 w 4239492"/>
              <a:gd name="connsiteY13" fmla="*/ 23751 h 1277455"/>
              <a:gd name="connsiteX14" fmla="*/ 2078183 w 4239492"/>
              <a:gd name="connsiteY14" fmla="*/ 119611 h 1277455"/>
              <a:gd name="connsiteX15" fmla="*/ 1917865 w 4239492"/>
              <a:gd name="connsiteY15" fmla="*/ 339305 h 1277455"/>
              <a:gd name="connsiteX16" fmla="*/ 1330037 w 4239492"/>
              <a:gd name="connsiteY16" fmla="*/ 481808 h 1277455"/>
              <a:gd name="connsiteX0" fmla="*/ 1330037 w 4239492"/>
              <a:gd name="connsiteY0" fmla="*/ 481808 h 1277455"/>
              <a:gd name="connsiteX1" fmla="*/ 700646 w 4239492"/>
              <a:gd name="connsiteY1" fmla="*/ 446182 h 1277455"/>
              <a:gd name="connsiteX2" fmla="*/ 237507 w 4239492"/>
              <a:gd name="connsiteY2" fmla="*/ 256176 h 1277455"/>
              <a:gd name="connsiteX3" fmla="*/ 17814 w 4239492"/>
              <a:gd name="connsiteY3" fmla="*/ 499621 h 1277455"/>
              <a:gd name="connsiteX4" fmla="*/ 0 w 4239492"/>
              <a:gd name="connsiteY4" fmla="*/ 1277455 h 1277455"/>
              <a:gd name="connsiteX5" fmla="*/ 4239492 w 4239492"/>
              <a:gd name="connsiteY5" fmla="*/ 1277455 h 1277455"/>
              <a:gd name="connsiteX6" fmla="*/ 4215741 w 4239492"/>
              <a:gd name="connsiteY6" fmla="*/ 879632 h 1277455"/>
              <a:gd name="connsiteX7" fmla="*/ 4120738 w 4239492"/>
              <a:gd name="connsiteY7" fmla="*/ 796504 h 1277455"/>
              <a:gd name="connsiteX8" fmla="*/ 4132613 w 4239492"/>
              <a:gd name="connsiteY8" fmla="*/ 594624 h 1277455"/>
              <a:gd name="connsiteX9" fmla="*/ 3615178 w 4239492"/>
              <a:gd name="connsiteY9" fmla="*/ 172192 h 1277455"/>
              <a:gd name="connsiteX10" fmla="*/ 3169853 w 4239492"/>
              <a:gd name="connsiteY10" fmla="*/ 154379 h 1277455"/>
              <a:gd name="connsiteX11" fmla="*/ 3086725 w 4239492"/>
              <a:gd name="connsiteY11" fmla="*/ 77189 h 1277455"/>
              <a:gd name="connsiteX12" fmla="*/ 2962035 w 4239492"/>
              <a:gd name="connsiteY12" fmla="*/ 47503 h 1277455"/>
              <a:gd name="connsiteX13" fmla="*/ 2718590 w 4239492"/>
              <a:gd name="connsiteY13" fmla="*/ 0 h 1277455"/>
              <a:gd name="connsiteX14" fmla="*/ 2546398 w 4239492"/>
              <a:gd name="connsiteY14" fmla="*/ 23751 h 1277455"/>
              <a:gd name="connsiteX15" fmla="*/ 2078183 w 4239492"/>
              <a:gd name="connsiteY15" fmla="*/ 119611 h 1277455"/>
              <a:gd name="connsiteX16" fmla="*/ 1917865 w 4239492"/>
              <a:gd name="connsiteY16" fmla="*/ 339305 h 1277455"/>
              <a:gd name="connsiteX17" fmla="*/ 1330037 w 4239492"/>
              <a:gd name="connsiteY17" fmla="*/ 481808 h 1277455"/>
              <a:gd name="connsiteX0" fmla="*/ 1330037 w 4239492"/>
              <a:gd name="connsiteY0" fmla="*/ 481808 h 1277455"/>
              <a:gd name="connsiteX1" fmla="*/ 700646 w 4239492"/>
              <a:gd name="connsiteY1" fmla="*/ 446182 h 1277455"/>
              <a:gd name="connsiteX2" fmla="*/ 237507 w 4239492"/>
              <a:gd name="connsiteY2" fmla="*/ 256176 h 1277455"/>
              <a:gd name="connsiteX3" fmla="*/ 17814 w 4239492"/>
              <a:gd name="connsiteY3" fmla="*/ 499621 h 1277455"/>
              <a:gd name="connsiteX4" fmla="*/ 0 w 4239492"/>
              <a:gd name="connsiteY4" fmla="*/ 1277455 h 1277455"/>
              <a:gd name="connsiteX5" fmla="*/ 4239492 w 4239492"/>
              <a:gd name="connsiteY5" fmla="*/ 1277455 h 1277455"/>
              <a:gd name="connsiteX6" fmla="*/ 4215741 w 4239492"/>
              <a:gd name="connsiteY6" fmla="*/ 879632 h 1277455"/>
              <a:gd name="connsiteX7" fmla="*/ 4120738 w 4239492"/>
              <a:gd name="connsiteY7" fmla="*/ 796504 h 1277455"/>
              <a:gd name="connsiteX8" fmla="*/ 4132613 w 4239492"/>
              <a:gd name="connsiteY8" fmla="*/ 594624 h 1277455"/>
              <a:gd name="connsiteX9" fmla="*/ 3615178 w 4239492"/>
              <a:gd name="connsiteY9" fmla="*/ 172192 h 1277455"/>
              <a:gd name="connsiteX10" fmla="*/ 3169853 w 4239492"/>
              <a:gd name="connsiteY10" fmla="*/ 154379 h 1277455"/>
              <a:gd name="connsiteX11" fmla="*/ 3086725 w 4239492"/>
              <a:gd name="connsiteY11" fmla="*/ 77189 h 1277455"/>
              <a:gd name="connsiteX12" fmla="*/ 2997661 w 4239492"/>
              <a:gd name="connsiteY12" fmla="*/ 124693 h 1277455"/>
              <a:gd name="connsiteX13" fmla="*/ 2718590 w 4239492"/>
              <a:gd name="connsiteY13" fmla="*/ 0 h 1277455"/>
              <a:gd name="connsiteX14" fmla="*/ 2546398 w 4239492"/>
              <a:gd name="connsiteY14" fmla="*/ 23751 h 1277455"/>
              <a:gd name="connsiteX15" fmla="*/ 2078183 w 4239492"/>
              <a:gd name="connsiteY15" fmla="*/ 119611 h 1277455"/>
              <a:gd name="connsiteX16" fmla="*/ 1917865 w 4239492"/>
              <a:gd name="connsiteY16" fmla="*/ 339305 h 1277455"/>
              <a:gd name="connsiteX17" fmla="*/ 1330037 w 4239492"/>
              <a:gd name="connsiteY17" fmla="*/ 481808 h 1277455"/>
              <a:gd name="connsiteX0" fmla="*/ 1330037 w 4239492"/>
              <a:gd name="connsiteY0" fmla="*/ 481808 h 1277455"/>
              <a:gd name="connsiteX1" fmla="*/ 700646 w 4239492"/>
              <a:gd name="connsiteY1" fmla="*/ 446182 h 1277455"/>
              <a:gd name="connsiteX2" fmla="*/ 237507 w 4239492"/>
              <a:gd name="connsiteY2" fmla="*/ 256176 h 1277455"/>
              <a:gd name="connsiteX3" fmla="*/ 17814 w 4239492"/>
              <a:gd name="connsiteY3" fmla="*/ 499621 h 1277455"/>
              <a:gd name="connsiteX4" fmla="*/ 0 w 4239492"/>
              <a:gd name="connsiteY4" fmla="*/ 1277455 h 1277455"/>
              <a:gd name="connsiteX5" fmla="*/ 4239492 w 4239492"/>
              <a:gd name="connsiteY5" fmla="*/ 1277455 h 1277455"/>
              <a:gd name="connsiteX6" fmla="*/ 4215741 w 4239492"/>
              <a:gd name="connsiteY6" fmla="*/ 879632 h 1277455"/>
              <a:gd name="connsiteX7" fmla="*/ 4120738 w 4239492"/>
              <a:gd name="connsiteY7" fmla="*/ 796504 h 1277455"/>
              <a:gd name="connsiteX8" fmla="*/ 4132613 w 4239492"/>
              <a:gd name="connsiteY8" fmla="*/ 594624 h 1277455"/>
              <a:gd name="connsiteX9" fmla="*/ 3615178 w 4239492"/>
              <a:gd name="connsiteY9" fmla="*/ 172192 h 1277455"/>
              <a:gd name="connsiteX10" fmla="*/ 3169853 w 4239492"/>
              <a:gd name="connsiteY10" fmla="*/ 154379 h 1277455"/>
              <a:gd name="connsiteX11" fmla="*/ 3086725 w 4239492"/>
              <a:gd name="connsiteY11" fmla="*/ 77189 h 1277455"/>
              <a:gd name="connsiteX12" fmla="*/ 2973910 w 4239492"/>
              <a:gd name="connsiteY12" fmla="*/ 112818 h 1277455"/>
              <a:gd name="connsiteX13" fmla="*/ 2718590 w 4239492"/>
              <a:gd name="connsiteY13" fmla="*/ 0 h 1277455"/>
              <a:gd name="connsiteX14" fmla="*/ 2546398 w 4239492"/>
              <a:gd name="connsiteY14" fmla="*/ 23751 h 1277455"/>
              <a:gd name="connsiteX15" fmla="*/ 2078183 w 4239492"/>
              <a:gd name="connsiteY15" fmla="*/ 119611 h 1277455"/>
              <a:gd name="connsiteX16" fmla="*/ 1917865 w 4239492"/>
              <a:gd name="connsiteY16" fmla="*/ 339305 h 1277455"/>
              <a:gd name="connsiteX17" fmla="*/ 1330037 w 4239492"/>
              <a:gd name="connsiteY17" fmla="*/ 481808 h 1277455"/>
              <a:gd name="connsiteX0" fmla="*/ 1330037 w 4239492"/>
              <a:gd name="connsiteY0" fmla="*/ 481808 h 1277455"/>
              <a:gd name="connsiteX1" fmla="*/ 700646 w 4239492"/>
              <a:gd name="connsiteY1" fmla="*/ 446182 h 1277455"/>
              <a:gd name="connsiteX2" fmla="*/ 237507 w 4239492"/>
              <a:gd name="connsiteY2" fmla="*/ 256176 h 1277455"/>
              <a:gd name="connsiteX3" fmla="*/ 17814 w 4239492"/>
              <a:gd name="connsiteY3" fmla="*/ 499621 h 1277455"/>
              <a:gd name="connsiteX4" fmla="*/ 0 w 4239492"/>
              <a:gd name="connsiteY4" fmla="*/ 1277455 h 1277455"/>
              <a:gd name="connsiteX5" fmla="*/ 4239492 w 4239492"/>
              <a:gd name="connsiteY5" fmla="*/ 1277455 h 1277455"/>
              <a:gd name="connsiteX6" fmla="*/ 4215741 w 4239492"/>
              <a:gd name="connsiteY6" fmla="*/ 879632 h 1277455"/>
              <a:gd name="connsiteX7" fmla="*/ 4120738 w 4239492"/>
              <a:gd name="connsiteY7" fmla="*/ 796504 h 1277455"/>
              <a:gd name="connsiteX8" fmla="*/ 4132613 w 4239492"/>
              <a:gd name="connsiteY8" fmla="*/ 594624 h 1277455"/>
              <a:gd name="connsiteX9" fmla="*/ 3615178 w 4239492"/>
              <a:gd name="connsiteY9" fmla="*/ 172192 h 1277455"/>
              <a:gd name="connsiteX10" fmla="*/ 3169853 w 4239492"/>
              <a:gd name="connsiteY10" fmla="*/ 154379 h 1277455"/>
              <a:gd name="connsiteX11" fmla="*/ 3086725 w 4239492"/>
              <a:gd name="connsiteY11" fmla="*/ 77189 h 1277455"/>
              <a:gd name="connsiteX12" fmla="*/ 2973910 w 4239492"/>
              <a:gd name="connsiteY12" fmla="*/ 112818 h 1277455"/>
              <a:gd name="connsiteX13" fmla="*/ 2718590 w 4239492"/>
              <a:gd name="connsiteY13" fmla="*/ 0 h 1277455"/>
              <a:gd name="connsiteX14" fmla="*/ 2546398 w 4239492"/>
              <a:gd name="connsiteY14" fmla="*/ 23751 h 1277455"/>
              <a:gd name="connsiteX15" fmla="*/ 2332642 w 4239492"/>
              <a:gd name="connsiteY15" fmla="*/ 65316 h 1277455"/>
              <a:gd name="connsiteX16" fmla="*/ 2078183 w 4239492"/>
              <a:gd name="connsiteY16" fmla="*/ 119611 h 1277455"/>
              <a:gd name="connsiteX17" fmla="*/ 1917865 w 4239492"/>
              <a:gd name="connsiteY17" fmla="*/ 339305 h 1277455"/>
              <a:gd name="connsiteX18" fmla="*/ 1330037 w 4239492"/>
              <a:gd name="connsiteY18" fmla="*/ 481808 h 1277455"/>
              <a:gd name="connsiteX0" fmla="*/ 1330037 w 4239492"/>
              <a:gd name="connsiteY0" fmla="*/ 481808 h 1277455"/>
              <a:gd name="connsiteX1" fmla="*/ 700646 w 4239492"/>
              <a:gd name="connsiteY1" fmla="*/ 446182 h 1277455"/>
              <a:gd name="connsiteX2" fmla="*/ 237507 w 4239492"/>
              <a:gd name="connsiteY2" fmla="*/ 256176 h 1277455"/>
              <a:gd name="connsiteX3" fmla="*/ 17814 w 4239492"/>
              <a:gd name="connsiteY3" fmla="*/ 499621 h 1277455"/>
              <a:gd name="connsiteX4" fmla="*/ 0 w 4239492"/>
              <a:gd name="connsiteY4" fmla="*/ 1277455 h 1277455"/>
              <a:gd name="connsiteX5" fmla="*/ 4239492 w 4239492"/>
              <a:gd name="connsiteY5" fmla="*/ 1277455 h 1277455"/>
              <a:gd name="connsiteX6" fmla="*/ 4215741 w 4239492"/>
              <a:gd name="connsiteY6" fmla="*/ 879632 h 1277455"/>
              <a:gd name="connsiteX7" fmla="*/ 4120738 w 4239492"/>
              <a:gd name="connsiteY7" fmla="*/ 796504 h 1277455"/>
              <a:gd name="connsiteX8" fmla="*/ 4132613 w 4239492"/>
              <a:gd name="connsiteY8" fmla="*/ 594624 h 1277455"/>
              <a:gd name="connsiteX9" fmla="*/ 3615178 w 4239492"/>
              <a:gd name="connsiteY9" fmla="*/ 172192 h 1277455"/>
              <a:gd name="connsiteX10" fmla="*/ 3169853 w 4239492"/>
              <a:gd name="connsiteY10" fmla="*/ 154379 h 1277455"/>
              <a:gd name="connsiteX11" fmla="*/ 3086725 w 4239492"/>
              <a:gd name="connsiteY11" fmla="*/ 77189 h 1277455"/>
              <a:gd name="connsiteX12" fmla="*/ 2973910 w 4239492"/>
              <a:gd name="connsiteY12" fmla="*/ 112818 h 1277455"/>
              <a:gd name="connsiteX13" fmla="*/ 2718590 w 4239492"/>
              <a:gd name="connsiteY13" fmla="*/ 0 h 1277455"/>
              <a:gd name="connsiteX14" fmla="*/ 2546398 w 4239492"/>
              <a:gd name="connsiteY14" fmla="*/ 23751 h 1277455"/>
              <a:gd name="connsiteX15" fmla="*/ 2386081 w 4239492"/>
              <a:gd name="connsiteY15" fmla="*/ 130630 h 1277455"/>
              <a:gd name="connsiteX16" fmla="*/ 2078183 w 4239492"/>
              <a:gd name="connsiteY16" fmla="*/ 119611 h 1277455"/>
              <a:gd name="connsiteX17" fmla="*/ 1917865 w 4239492"/>
              <a:gd name="connsiteY17" fmla="*/ 339305 h 1277455"/>
              <a:gd name="connsiteX18" fmla="*/ 1330037 w 4239492"/>
              <a:gd name="connsiteY18" fmla="*/ 481808 h 1277455"/>
              <a:gd name="connsiteX0" fmla="*/ 1330037 w 4239492"/>
              <a:gd name="connsiteY0" fmla="*/ 481808 h 1277455"/>
              <a:gd name="connsiteX1" fmla="*/ 700646 w 4239492"/>
              <a:gd name="connsiteY1" fmla="*/ 446182 h 1277455"/>
              <a:gd name="connsiteX2" fmla="*/ 237507 w 4239492"/>
              <a:gd name="connsiteY2" fmla="*/ 256176 h 1277455"/>
              <a:gd name="connsiteX3" fmla="*/ 17814 w 4239492"/>
              <a:gd name="connsiteY3" fmla="*/ 499621 h 1277455"/>
              <a:gd name="connsiteX4" fmla="*/ 0 w 4239492"/>
              <a:gd name="connsiteY4" fmla="*/ 1277455 h 1277455"/>
              <a:gd name="connsiteX5" fmla="*/ 4239492 w 4239492"/>
              <a:gd name="connsiteY5" fmla="*/ 1277455 h 1277455"/>
              <a:gd name="connsiteX6" fmla="*/ 4215741 w 4239492"/>
              <a:gd name="connsiteY6" fmla="*/ 879632 h 1277455"/>
              <a:gd name="connsiteX7" fmla="*/ 4120738 w 4239492"/>
              <a:gd name="connsiteY7" fmla="*/ 796504 h 1277455"/>
              <a:gd name="connsiteX8" fmla="*/ 4132613 w 4239492"/>
              <a:gd name="connsiteY8" fmla="*/ 594624 h 1277455"/>
              <a:gd name="connsiteX9" fmla="*/ 3615178 w 4239492"/>
              <a:gd name="connsiteY9" fmla="*/ 172192 h 1277455"/>
              <a:gd name="connsiteX10" fmla="*/ 3169853 w 4239492"/>
              <a:gd name="connsiteY10" fmla="*/ 154379 h 1277455"/>
              <a:gd name="connsiteX11" fmla="*/ 3086725 w 4239492"/>
              <a:gd name="connsiteY11" fmla="*/ 77189 h 1277455"/>
              <a:gd name="connsiteX12" fmla="*/ 2973910 w 4239492"/>
              <a:gd name="connsiteY12" fmla="*/ 112818 h 1277455"/>
              <a:gd name="connsiteX13" fmla="*/ 2718590 w 4239492"/>
              <a:gd name="connsiteY13" fmla="*/ 0 h 1277455"/>
              <a:gd name="connsiteX14" fmla="*/ 2623587 w 4239492"/>
              <a:gd name="connsiteY14" fmla="*/ 124691 h 1277455"/>
              <a:gd name="connsiteX15" fmla="*/ 2386081 w 4239492"/>
              <a:gd name="connsiteY15" fmla="*/ 130630 h 1277455"/>
              <a:gd name="connsiteX16" fmla="*/ 2078183 w 4239492"/>
              <a:gd name="connsiteY16" fmla="*/ 119611 h 1277455"/>
              <a:gd name="connsiteX17" fmla="*/ 1917865 w 4239492"/>
              <a:gd name="connsiteY17" fmla="*/ 339305 h 1277455"/>
              <a:gd name="connsiteX18" fmla="*/ 1330037 w 4239492"/>
              <a:gd name="connsiteY18" fmla="*/ 481808 h 127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39492" h="1277455">
                <a:moveTo>
                  <a:pt x="1330037" y="481808"/>
                </a:moveTo>
                <a:lnTo>
                  <a:pt x="700646" y="446182"/>
                </a:lnTo>
                <a:lnTo>
                  <a:pt x="237507" y="256176"/>
                </a:lnTo>
                <a:lnTo>
                  <a:pt x="17814" y="499621"/>
                </a:lnTo>
                <a:lnTo>
                  <a:pt x="0" y="1277455"/>
                </a:lnTo>
                <a:lnTo>
                  <a:pt x="4239492" y="1277455"/>
                </a:lnTo>
                <a:lnTo>
                  <a:pt x="4215741" y="879632"/>
                </a:lnTo>
                <a:lnTo>
                  <a:pt x="4120738" y="796504"/>
                </a:lnTo>
                <a:lnTo>
                  <a:pt x="4132613" y="594624"/>
                </a:lnTo>
                <a:lnTo>
                  <a:pt x="3615178" y="172192"/>
                </a:lnTo>
                <a:lnTo>
                  <a:pt x="3169853" y="154379"/>
                </a:lnTo>
                <a:lnTo>
                  <a:pt x="3086725" y="77189"/>
                </a:lnTo>
                <a:lnTo>
                  <a:pt x="2973910" y="112818"/>
                </a:lnTo>
                <a:lnTo>
                  <a:pt x="2718590" y="0"/>
                </a:lnTo>
                <a:lnTo>
                  <a:pt x="2623587" y="124691"/>
                </a:lnTo>
                <a:lnTo>
                  <a:pt x="2386081" y="130630"/>
                </a:lnTo>
                <a:lnTo>
                  <a:pt x="2078183" y="119611"/>
                </a:lnTo>
                <a:lnTo>
                  <a:pt x="1917865" y="339305"/>
                </a:lnTo>
                <a:lnTo>
                  <a:pt x="1330037" y="481808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9" name="Forme libre 68"/>
          <p:cNvSpPr/>
          <p:nvPr/>
        </p:nvSpPr>
        <p:spPr>
          <a:xfrm>
            <a:off x="3604160" y="3786677"/>
            <a:ext cx="843149" cy="540021"/>
          </a:xfrm>
          <a:custGeom>
            <a:avLst/>
            <a:gdLst>
              <a:gd name="connsiteX0" fmla="*/ 65314 w 1454727"/>
              <a:gd name="connsiteY0" fmla="*/ 106878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65314 w 1454727"/>
              <a:gd name="connsiteY9" fmla="*/ 106878 h 575953"/>
              <a:gd name="connsiteX0" fmla="*/ 29688 w 1454727"/>
              <a:gd name="connsiteY0" fmla="*/ 296883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29688 w 1454727"/>
              <a:gd name="connsiteY9" fmla="*/ 296883 h 575953"/>
              <a:gd name="connsiteX0" fmla="*/ 29688 w 1454727"/>
              <a:gd name="connsiteY0" fmla="*/ 296883 h 575953"/>
              <a:gd name="connsiteX1" fmla="*/ 23751 w 1454727"/>
              <a:gd name="connsiteY1" fmla="*/ 385948 h 575953"/>
              <a:gd name="connsiteX2" fmla="*/ 0 w 1454727"/>
              <a:gd name="connsiteY2" fmla="*/ 463137 h 575953"/>
              <a:gd name="connsiteX3" fmla="*/ 997527 w 1454727"/>
              <a:gd name="connsiteY3" fmla="*/ 575953 h 575953"/>
              <a:gd name="connsiteX4" fmla="*/ 991590 w 1454727"/>
              <a:gd name="connsiteY4" fmla="*/ 433449 h 575953"/>
              <a:gd name="connsiteX5" fmla="*/ 1116281 w 1454727"/>
              <a:gd name="connsiteY5" fmla="*/ 285007 h 575953"/>
              <a:gd name="connsiteX6" fmla="*/ 1300348 w 1454727"/>
              <a:gd name="connsiteY6" fmla="*/ 172192 h 575953"/>
              <a:gd name="connsiteX7" fmla="*/ 1454727 w 1454727"/>
              <a:gd name="connsiteY7" fmla="*/ 71252 h 575953"/>
              <a:gd name="connsiteX8" fmla="*/ 1282535 w 1454727"/>
              <a:gd name="connsiteY8" fmla="*/ 29688 h 575953"/>
              <a:gd name="connsiteX9" fmla="*/ 71252 w 1454727"/>
              <a:gd name="connsiteY9" fmla="*/ 0 h 575953"/>
              <a:gd name="connsiteX10" fmla="*/ 29688 w 1454727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415636 w 1870363"/>
              <a:gd name="connsiteY2" fmla="*/ 463137 h 575953"/>
              <a:gd name="connsiteX3" fmla="*/ 1413163 w 1870363"/>
              <a:gd name="connsiteY3" fmla="*/ 575953 h 575953"/>
              <a:gd name="connsiteX4" fmla="*/ 1407226 w 1870363"/>
              <a:gd name="connsiteY4" fmla="*/ 433449 h 575953"/>
              <a:gd name="connsiteX5" fmla="*/ 1531917 w 1870363"/>
              <a:gd name="connsiteY5" fmla="*/ 285007 h 575953"/>
              <a:gd name="connsiteX6" fmla="*/ 1715984 w 1870363"/>
              <a:gd name="connsiteY6" fmla="*/ 172192 h 575953"/>
              <a:gd name="connsiteX7" fmla="*/ 1870363 w 1870363"/>
              <a:gd name="connsiteY7" fmla="*/ 71252 h 575953"/>
              <a:gd name="connsiteX8" fmla="*/ 1698171 w 1870363"/>
              <a:gd name="connsiteY8" fmla="*/ 29688 h 575953"/>
              <a:gd name="connsiteX9" fmla="*/ 486888 w 1870363"/>
              <a:gd name="connsiteY9" fmla="*/ 0 h 575953"/>
              <a:gd name="connsiteX10" fmla="*/ 445324 w 1870363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243444 w 1870363"/>
              <a:gd name="connsiteY2" fmla="*/ 368135 h 575953"/>
              <a:gd name="connsiteX3" fmla="*/ 415636 w 1870363"/>
              <a:gd name="connsiteY3" fmla="*/ 463137 h 575953"/>
              <a:gd name="connsiteX4" fmla="*/ 1413163 w 1870363"/>
              <a:gd name="connsiteY4" fmla="*/ 575953 h 575953"/>
              <a:gd name="connsiteX5" fmla="*/ 1407226 w 1870363"/>
              <a:gd name="connsiteY5" fmla="*/ 433449 h 575953"/>
              <a:gd name="connsiteX6" fmla="*/ 1531917 w 1870363"/>
              <a:gd name="connsiteY6" fmla="*/ 285007 h 575953"/>
              <a:gd name="connsiteX7" fmla="*/ 1715984 w 1870363"/>
              <a:gd name="connsiteY7" fmla="*/ 172192 h 575953"/>
              <a:gd name="connsiteX8" fmla="*/ 1870363 w 1870363"/>
              <a:gd name="connsiteY8" fmla="*/ 71252 h 575953"/>
              <a:gd name="connsiteX9" fmla="*/ 1698171 w 1870363"/>
              <a:gd name="connsiteY9" fmla="*/ 29688 h 575953"/>
              <a:gd name="connsiteX10" fmla="*/ 486888 w 1870363"/>
              <a:gd name="connsiteY10" fmla="*/ 0 h 575953"/>
              <a:gd name="connsiteX11" fmla="*/ 445324 w 1870363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710047 w 1882239"/>
              <a:gd name="connsiteY9" fmla="*/ 29688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235034 w 1882239"/>
              <a:gd name="connsiteY9" fmla="*/ 71252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727860"/>
              <a:gd name="connsiteY0" fmla="*/ 296883 h 575953"/>
              <a:gd name="connsiteX1" fmla="*/ 11876 w 1727860"/>
              <a:gd name="connsiteY1" fmla="*/ 237506 h 575953"/>
              <a:gd name="connsiteX2" fmla="*/ 0 w 1727860"/>
              <a:gd name="connsiteY2" fmla="*/ 427511 h 575953"/>
              <a:gd name="connsiteX3" fmla="*/ 427512 w 1727860"/>
              <a:gd name="connsiteY3" fmla="*/ 463137 h 575953"/>
              <a:gd name="connsiteX4" fmla="*/ 1425039 w 1727860"/>
              <a:gd name="connsiteY4" fmla="*/ 575953 h 575953"/>
              <a:gd name="connsiteX5" fmla="*/ 1419102 w 1727860"/>
              <a:gd name="connsiteY5" fmla="*/ 433449 h 575953"/>
              <a:gd name="connsiteX6" fmla="*/ 1543793 w 1727860"/>
              <a:gd name="connsiteY6" fmla="*/ 285007 h 575953"/>
              <a:gd name="connsiteX7" fmla="*/ 1727860 w 1727860"/>
              <a:gd name="connsiteY7" fmla="*/ 172192 h 575953"/>
              <a:gd name="connsiteX8" fmla="*/ 1318161 w 1727860"/>
              <a:gd name="connsiteY8" fmla="*/ 124691 h 575953"/>
              <a:gd name="connsiteX9" fmla="*/ 1235034 w 1727860"/>
              <a:gd name="connsiteY9" fmla="*/ 71252 h 575953"/>
              <a:gd name="connsiteX10" fmla="*/ 498764 w 1727860"/>
              <a:gd name="connsiteY10" fmla="*/ 0 h 575953"/>
              <a:gd name="connsiteX11" fmla="*/ 457200 w 1727860"/>
              <a:gd name="connsiteY11" fmla="*/ 296883 h 575953"/>
              <a:gd name="connsiteX0" fmla="*/ 457200 w 1543793"/>
              <a:gd name="connsiteY0" fmla="*/ 296883 h 575953"/>
              <a:gd name="connsiteX1" fmla="*/ 11876 w 1543793"/>
              <a:gd name="connsiteY1" fmla="*/ 237506 h 575953"/>
              <a:gd name="connsiteX2" fmla="*/ 0 w 1543793"/>
              <a:gd name="connsiteY2" fmla="*/ 427511 h 575953"/>
              <a:gd name="connsiteX3" fmla="*/ 427512 w 1543793"/>
              <a:gd name="connsiteY3" fmla="*/ 463137 h 575953"/>
              <a:gd name="connsiteX4" fmla="*/ 1425039 w 1543793"/>
              <a:gd name="connsiteY4" fmla="*/ 575953 h 575953"/>
              <a:gd name="connsiteX5" fmla="*/ 1419102 w 1543793"/>
              <a:gd name="connsiteY5" fmla="*/ 433449 h 575953"/>
              <a:gd name="connsiteX6" fmla="*/ 1543793 w 1543793"/>
              <a:gd name="connsiteY6" fmla="*/ 285007 h 575953"/>
              <a:gd name="connsiteX7" fmla="*/ 1175658 w 1543793"/>
              <a:gd name="connsiteY7" fmla="*/ 178130 h 575953"/>
              <a:gd name="connsiteX8" fmla="*/ 1318161 w 1543793"/>
              <a:gd name="connsiteY8" fmla="*/ 124691 h 575953"/>
              <a:gd name="connsiteX9" fmla="*/ 1235034 w 1543793"/>
              <a:gd name="connsiteY9" fmla="*/ 71252 h 575953"/>
              <a:gd name="connsiteX10" fmla="*/ 498764 w 1543793"/>
              <a:gd name="connsiteY10" fmla="*/ 0 h 575953"/>
              <a:gd name="connsiteX11" fmla="*/ 457200 w 1543793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419102 w 1425039"/>
              <a:gd name="connsiteY5" fmla="*/ 433449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163782 w 1425039"/>
              <a:gd name="connsiteY5" fmla="*/ 451262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1098468 w 1318161"/>
              <a:gd name="connsiteY4" fmla="*/ 409698 h 463137"/>
              <a:gd name="connsiteX5" fmla="*/ 1163782 w 1318161"/>
              <a:gd name="connsiteY5" fmla="*/ 451262 h 463137"/>
              <a:gd name="connsiteX6" fmla="*/ 1163783 w 1318161"/>
              <a:gd name="connsiteY6" fmla="*/ 338446 h 463137"/>
              <a:gd name="connsiteX7" fmla="*/ 1175658 w 1318161"/>
              <a:gd name="connsiteY7" fmla="*/ 178130 h 463137"/>
              <a:gd name="connsiteX8" fmla="*/ 1318161 w 1318161"/>
              <a:gd name="connsiteY8" fmla="*/ 124691 h 463137"/>
              <a:gd name="connsiteX9" fmla="*/ 1235034 w 1318161"/>
              <a:gd name="connsiteY9" fmla="*/ 71252 h 463137"/>
              <a:gd name="connsiteX10" fmla="*/ 498764 w 1318161"/>
              <a:gd name="connsiteY10" fmla="*/ 0 h 463137"/>
              <a:gd name="connsiteX11" fmla="*/ 457200 w 1318161"/>
              <a:gd name="connsiteY11" fmla="*/ 296883 h 463137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926276 w 1318161"/>
              <a:gd name="connsiteY4" fmla="*/ 410004 h 463137"/>
              <a:gd name="connsiteX5" fmla="*/ 1098468 w 1318161"/>
              <a:gd name="connsiteY5" fmla="*/ 409698 h 463137"/>
              <a:gd name="connsiteX6" fmla="*/ 1163782 w 1318161"/>
              <a:gd name="connsiteY6" fmla="*/ 451262 h 463137"/>
              <a:gd name="connsiteX7" fmla="*/ 1163783 w 1318161"/>
              <a:gd name="connsiteY7" fmla="*/ 338446 h 463137"/>
              <a:gd name="connsiteX8" fmla="*/ 1175658 w 1318161"/>
              <a:gd name="connsiteY8" fmla="*/ 178130 h 463137"/>
              <a:gd name="connsiteX9" fmla="*/ 1318161 w 1318161"/>
              <a:gd name="connsiteY9" fmla="*/ 124691 h 463137"/>
              <a:gd name="connsiteX10" fmla="*/ 1235034 w 1318161"/>
              <a:gd name="connsiteY10" fmla="*/ 71252 h 463137"/>
              <a:gd name="connsiteX11" fmla="*/ 498764 w 1318161"/>
              <a:gd name="connsiteY11" fmla="*/ 0 h 463137"/>
              <a:gd name="connsiteX12" fmla="*/ 457200 w 1318161"/>
              <a:gd name="connsiteY12" fmla="*/ 296883 h 463137"/>
              <a:gd name="connsiteX0" fmla="*/ 457200 w 1318161"/>
              <a:gd name="connsiteY0" fmla="*/ 296883 h 451262"/>
              <a:gd name="connsiteX1" fmla="*/ 11876 w 1318161"/>
              <a:gd name="connsiteY1" fmla="*/ 237506 h 451262"/>
              <a:gd name="connsiteX2" fmla="*/ 0 w 1318161"/>
              <a:gd name="connsiteY2" fmla="*/ 427511 h 451262"/>
              <a:gd name="connsiteX3" fmla="*/ 748145 w 1318161"/>
              <a:gd name="connsiteY3" fmla="*/ 344384 h 451262"/>
              <a:gd name="connsiteX4" fmla="*/ 926276 w 1318161"/>
              <a:gd name="connsiteY4" fmla="*/ 410004 h 451262"/>
              <a:gd name="connsiteX5" fmla="*/ 1098468 w 1318161"/>
              <a:gd name="connsiteY5" fmla="*/ 409698 h 451262"/>
              <a:gd name="connsiteX6" fmla="*/ 1163782 w 1318161"/>
              <a:gd name="connsiteY6" fmla="*/ 451262 h 451262"/>
              <a:gd name="connsiteX7" fmla="*/ 1163783 w 1318161"/>
              <a:gd name="connsiteY7" fmla="*/ 338446 h 451262"/>
              <a:gd name="connsiteX8" fmla="*/ 1175658 w 1318161"/>
              <a:gd name="connsiteY8" fmla="*/ 178130 h 451262"/>
              <a:gd name="connsiteX9" fmla="*/ 1318161 w 1318161"/>
              <a:gd name="connsiteY9" fmla="*/ 124691 h 451262"/>
              <a:gd name="connsiteX10" fmla="*/ 1235034 w 1318161"/>
              <a:gd name="connsiteY10" fmla="*/ 71252 h 451262"/>
              <a:gd name="connsiteX11" fmla="*/ 498764 w 1318161"/>
              <a:gd name="connsiteY11" fmla="*/ 0 h 451262"/>
              <a:gd name="connsiteX12" fmla="*/ 457200 w 1318161"/>
              <a:gd name="connsiteY12" fmla="*/ 296883 h 451262"/>
              <a:gd name="connsiteX0" fmla="*/ 445324 w 1306285"/>
              <a:gd name="connsiteY0" fmla="*/ 296883 h 451262"/>
              <a:gd name="connsiteX1" fmla="*/ 0 w 1306285"/>
              <a:gd name="connsiteY1" fmla="*/ 237506 h 451262"/>
              <a:gd name="connsiteX2" fmla="*/ 611578 w 1306285"/>
              <a:gd name="connsiteY2" fmla="*/ 302820 h 451262"/>
              <a:gd name="connsiteX3" fmla="*/ 736269 w 1306285"/>
              <a:gd name="connsiteY3" fmla="*/ 344384 h 451262"/>
              <a:gd name="connsiteX4" fmla="*/ 914400 w 1306285"/>
              <a:gd name="connsiteY4" fmla="*/ 410004 h 451262"/>
              <a:gd name="connsiteX5" fmla="*/ 1086592 w 1306285"/>
              <a:gd name="connsiteY5" fmla="*/ 409698 h 451262"/>
              <a:gd name="connsiteX6" fmla="*/ 1151906 w 1306285"/>
              <a:gd name="connsiteY6" fmla="*/ 451262 h 451262"/>
              <a:gd name="connsiteX7" fmla="*/ 1151907 w 1306285"/>
              <a:gd name="connsiteY7" fmla="*/ 338446 h 451262"/>
              <a:gd name="connsiteX8" fmla="*/ 1163782 w 1306285"/>
              <a:gd name="connsiteY8" fmla="*/ 178130 h 451262"/>
              <a:gd name="connsiteX9" fmla="*/ 1306285 w 1306285"/>
              <a:gd name="connsiteY9" fmla="*/ 124691 h 451262"/>
              <a:gd name="connsiteX10" fmla="*/ 1223158 w 1306285"/>
              <a:gd name="connsiteY10" fmla="*/ 71252 h 451262"/>
              <a:gd name="connsiteX11" fmla="*/ 486888 w 1306285"/>
              <a:gd name="connsiteY11" fmla="*/ 0 h 451262"/>
              <a:gd name="connsiteX12" fmla="*/ 445324 w 1306285"/>
              <a:gd name="connsiteY12" fmla="*/ 296883 h 451262"/>
              <a:gd name="connsiteX0" fmla="*/ 0 w 860961"/>
              <a:gd name="connsiteY0" fmla="*/ 296883 h 451262"/>
              <a:gd name="connsiteX1" fmla="*/ 29689 w 860961"/>
              <a:gd name="connsiteY1" fmla="*/ 338446 h 451262"/>
              <a:gd name="connsiteX2" fmla="*/ 166254 w 860961"/>
              <a:gd name="connsiteY2" fmla="*/ 302820 h 451262"/>
              <a:gd name="connsiteX3" fmla="*/ 290945 w 860961"/>
              <a:gd name="connsiteY3" fmla="*/ 344384 h 451262"/>
              <a:gd name="connsiteX4" fmla="*/ 469076 w 860961"/>
              <a:gd name="connsiteY4" fmla="*/ 410004 h 451262"/>
              <a:gd name="connsiteX5" fmla="*/ 641268 w 860961"/>
              <a:gd name="connsiteY5" fmla="*/ 409698 h 451262"/>
              <a:gd name="connsiteX6" fmla="*/ 706582 w 860961"/>
              <a:gd name="connsiteY6" fmla="*/ 451262 h 451262"/>
              <a:gd name="connsiteX7" fmla="*/ 706583 w 860961"/>
              <a:gd name="connsiteY7" fmla="*/ 338446 h 451262"/>
              <a:gd name="connsiteX8" fmla="*/ 718458 w 860961"/>
              <a:gd name="connsiteY8" fmla="*/ 178130 h 451262"/>
              <a:gd name="connsiteX9" fmla="*/ 860961 w 860961"/>
              <a:gd name="connsiteY9" fmla="*/ 124691 h 451262"/>
              <a:gd name="connsiteX10" fmla="*/ 777834 w 860961"/>
              <a:gd name="connsiteY10" fmla="*/ 71252 h 451262"/>
              <a:gd name="connsiteX11" fmla="*/ 41564 w 860961"/>
              <a:gd name="connsiteY11" fmla="*/ 0 h 451262"/>
              <a:gd name="connsiteX12" fmla="*/ 0 w 860961"/>
              <a:gd name="connsiteY12" fmla="*/ 296883 h 451262"/>
              <a:gd name="connsiteX0" fmla="*/ 0 w 967839"/>
              <a:gd name="connsiteY0" fmla="*/ 285008 h 451262"/>
              <a:gd name="connsiteX1" fmla="*/ 136567 w 967839"/>
              <a:gd name="connsiteY1" fmla="*/ 338446 h 451262"/>
              <a:gd name="connsiteX2" fmla="*/ 273132 w 967839"/>
              <a:gd name="connsiteY2" fmla="*/ 302820 h 451262"/>
              <a:gd name="connsiteX3" fmla="*/ 397823 w 967839"/>
              <a:gd name="connsiteY3" fmla="*/ 344384 h 451262"/>
              <a:gd name="connsiteX4" fmla="*/ 575954 w 967839"/>
              <a:gd name="connsiteY4" fmla="*/ 410004 h 451262"/>
              <a:gd name="connsiteX5" fmla="*/ 748146 w 967839"/>
              <a:gd name="connsiteY5" fmla="*/ 409698 h 451262"/>
              <a:gd name="connsiteX6" fmla="*/ 813460 w 967839"/>
              <a:gd name="connsiteY6" fmla="*/ 451262 h 451262"/>
              <a:gd name="connsiteX7" fmla="*/ 813461 w 967839"/>
              <a:gd name="connsiteY7" fmla="*/ 338446 h 451262"/>
              <a:gd name="connsiteX8" fmla="*/ 825336 w 967839"/>
              <a:gd name="connsiteY8" fmla="*/ 178130 h 451262"/>
              <a:gd name="connsiteX9" fmla="*/ 967839 w 967839"/>
              <a:gd name="connsiteY9" fmla="*/ 124691 h 451262"/>
              <a:gd name="connsiteX10" fmla="*/ 884712 w 967839"/>
              <a:gd name="connsiteY10" fmla="*/ 71252 h 451262"/>
              <a:gd name="connsiteX11" fmla="*/ 148442 w 967839"/>
              <a:gd name="connsiteY11" fmla="*/ 0 h 451262"/>
              <a:gd name="connsiteX12" fmla="*/ 0 w 967839"/>
              <a:gd name="connsiteY12" fmla="*/ 285008 h 451262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184068 w 967839"/>
              <a:gd name="connsiteY11" fmla="*/ 112816 h 380010"/>
              <a:gd name="connsiteX12" fmla="*/ 0 w 967839"/>
              <a:gd name="connsiteY12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617518 w 967839"/>
              <a:gd name="connsiteY11" fmla="*/ 41869 h 380010"/>
              <a:gd name="connsiteX12" fmla="*/ 184068 w 967839"/>
              <a:gd name="connsiteY12" fmla="*/ 112816 h 380010"/>
              <a:gd name="connsiteX13" fmla="*/ 0 w 967839"/>
              <a:gd name="connsiteY13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617518 w 967839"/>
              <a:gd name="connsiteY12" fmla="*/ 41869 h 380010"/>
              <a:gd name="connsiteX13" fmla="*/ 184068 w 967839"/>
              <a:gd name="connsiteY13" fmla="*/ 112816 h 380010"/>
              <a:gd name="connsiteX14" fmla="*/ 0 w 967839"/>
              <a:gd name="connsiteY14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486890 w 967839"/>
              <a:gd name="connsiteY12" fmla="*/ 59682 h 380010"/>
              <a:gd name="connsiteX13" fmla="*/ 184068 w 967839"/>
              <a:gd name="connsiteY13" fmla="*/ 112816 h 380010"/>
              <a:gd name="connsiteX14" fmla="*/ 0 w 967839"/>
              <a:gd name="connsiteY14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486890 w 967839"/>
              <a:gd name="connsiteY12" fmla="*/ 59682 h 380010"/>
              <a:gd name="connsiteX13" fmla="*/ 308759 w 967839"/>
              <a:gd name="connsiteY13" fmla="*/ 142505 h 380010"/>
              <a:gd name="connsiteX14" fmla="*/ 0 w 967839"/>
              <a:gd name="connsiteY14" fmla="*/ 213756 h 380010"/>
              <a:gd name="connsiteX0" fmla="*/ 0 w 967839"/>
              <a:gd name="connsiteY0" fmla="*/ 213756 h 380010"/>
              <a:gd name="connsiteX1" fmla="*/ 23751 w 967839"/>
              <a:gd name="connsiteY1" fmla="*/ 362197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486890 w 967839"/>
              <a:gd name="connsiteY12" fmla="*/ 59682 h 380010"/>
              <a:gd name="connsiteX13" fmla="*/ 308759 w 967839"/>
              <a:gd name="connsiteY13" fmla="*/ 142505 h 380010"/>
              <a:gd name="connsiteX14" fmla="*/ 0 w 967839"/>
              <a:gd name="connsiteY14" fmla="*/ 213756 h 380010"/>
              <a:gd name="connsiteX0" fmla="*/ 0 w 967839"/>
              <a:gd name="connsiteY0" fmla="*/ 213756 h 463137"/>
              <a:gd name="connsiteX1" fmla="*/ 23751 w 967839"/>
              <a:gd name="connsiteY1" fmla="*/ 362197 h 463137"/>
              <a:gd name="connsiteX2" fmla="*/ 249381 w 967839"/>
              <a:gd name="connsiteY2" fmla="*/ 463137 h 463137"/>
              <a:gd name="connsiteX3" fmla="*/ 397823 w 967839"/>
              <a:gd name="connsiteY3" fmla="*/ 273132 h 463137"/>
              <a:gd name="connsiteX4" fmla="*/ 575954 w 967839"/>
              <a:gd name="connsiteY4" fmla="*/ 338752 h 463137"/>
              <a:gd name="connsiteX5" fmla="*/ 748146 w 967839"/>
              <a:gd name="connsiteY5" fmla="*/ 338446 h 463137"/>
              <a:gd name="connsiteX6" fmla="*/ 813460 w 967839"/>
              <a:gd name="connsiteY6" fmla="*/ 380010 h 463137"/>
              <a:gd name="connsiteX7" fmla="*/ 813461 w 967839"/>
              <a:gd name="connsiteY7" fmla="*/ 267194 h 463137"/>
              <a:gd name="connsiteX8" fmla="*/ 825336 w 967839"/>
              <a:gd name="connsiteY8" fmla="*/ 106878 h 463137"/>
              <a:gd name="connsiteX9" fmla="*/ 967839 w 967839"/>
              <a:gd name="connsiteY9" fmla="*/ 53439 h 463137"/>
              <a:gd name="connsiteX10" fmla="*/ 884712 w 967839"/>
              <a:gd name="connsiteY10" fmla="*/ 0 h 463137"/>
              <a:gd name="connsiteX11" fmla="*/ 748147 w 967839"/>
              <a:gd name="connsiteY11" fmla="*/ 59682 h 463137"/>
              <a:gd name="connsiteX12" fmla="*/ 486890 w 967839"/>
              <a:gd name="connsiteY12" fmla="*/ 59682 h 463137"/>
              <a:gd name="connsiteX13" fmla="*/ 308759 w 967839"/>
              <a:gd name="connsiteY13" fmla="*/ 142505 h 463137"/>
              <a:gd name="connsiteX14" fmla="*/ 0 w 967839"/>
              <a:gd name="connsiteY14" fmla="*/ 213756 h 463137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575954 w 967839"/>
              <a:gd name="connsiteY4" fmla="*/ 338752 h 599703"/>
              <a:gd name="connsiteX5" fmla="*/ 748146 w 967839"/>
              <a:gd name="connsiteY5" fmla="*/ 338446 h 599703"/>
              <a:gd name="connsiteX6" fmla="*/ 813460 w 967839"/>
              <a:gd name="connsiteY6" fmla="*/ 380010 h 599703"/>
              <a:gd name="connsiteX7" fmla="*/ 813461 w 967839"/>
              <a:gd name="connsiteY7" fmla="*/ 267194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748146 w 967839"/>
              <a:gd name="connsiteY5" fmla="*/ 338446 h 599703"/>
              <a:gd name="connsiteX6" fmla="*/ 813460 w 967839"/>
              <a:gd name="connsiteY6" fmla="*/ 380010 h 599703"/>
              <a:gd name="connsiteX7" fmla="*/ 813461 w 967839"/>
              <a:gd name="connsiteY7" fmla="*/ 267194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825335 w 967839"/>
              <a:gd name="connsiteY5" fmla="*/ 427511 h 599703"/>
              <a:gd name="connsiteX6" fmla="*/ 813460 w 967839"/>
              <a:gd name="connsiteY6" fmla="*/ 380010 h 599703"/>
              <a:gd name="connsiteX7" fmla="*/ 813461 w 967839"/>
              <a:gd name="connsiteY7" fmla="*/ 267194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825335 w 967839"/>
              <a:gd name="connsiteY5" fmla="*/ 427511 h 599703"/>
              <a:gd name="connsiteX6" fmla="*/ 813460 w 967839"/>
              <a:gd name="connsiteY6" fmla="*/ 380010 h 599703"/>
              <a:gd name="connsiteX7" fmla="*/ 843149 w 967839"/>
              <a:gd name="connsiteY7" fmla="*/ 279069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825335 w 967839"/>
              <a:gd name="connsiteY5" fmla="*/ 427511 h 599703"/>
              <a:gd name="connsiteX6" fmla="*/ 813460 w 967839"/>
              <a:gd name="connsiteY6" fmla="*/ 380010 h 599703"/>
              <a:gd name="connsiteX7" fmla="*/ 843149 w 967839"/>
              <a:gd name="connsiteY7" fmla="*/ 279069 h 599703"/>
              <a:gd name="connsiteX8" fmla="*/ 777835 w 967839"/>
              <a:gd name="connsiteY8" fmla="*/ 172192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884712"/>
              <a:gd name="connsiteY0" fmla="*/ 213756 h 599703"/>
              <a:gd name="connsiteX1" fmla="*/ 23751 w 884712"/>
              <a:gd name="connsiteY1" fmla="*/ 362197 h 599703"/>
              <a:gd name="connsiteX2" fmla="*/ 249381 w 884712"/>
              <a:gd name="connsiteY2" fmla="*/ 463137 h 599703"/>
              <a:gd name="connsiteX3" fmla="*/ 492826 w 884712"/>
              <a:gd name="connsiteY3" fmla="*/ 599703 h 599703"/>
              <a:gd name="connsiteX4" fmla="*/ 694707 w 884712"/>
              <a:gd name="connsiteY4" fmla="*/ 510945 h 599703"/>
              <a:gd name="connsiteX5" fmla="*/ 825335 w 884712"/>
              <a:gd name="connsiteY5" fmla="*/ 427511 h 599703"/>
              <a:gd name="connsiteX6" fmla="*/ 813460 w 884712"/>
              <a:gd name="connsiteY6" fmla="*/ 380010 h 599703"/>
              <a:gd name="connsiteX7" fmla="*/ 843149 w 884712"/>
              <a:gd name="connsiteY7" fmla="*/ 279069 h 599703"/>
              <a:gd name="connsiteX8" fmla="*/ 777835 w 884712"/>
              <a:gd name="connsiteY8" fmla="*/ 172192 h 599703"/>
              <a:gd name="connsiteX9" fmla="*/ 884712 w 884712"/>
              <a:gd name="connsiteY9" fmla="*/ 0 h 599703"/>
              <a:gd name="connsiteX10" fmla="*/ 748147 w 884712"/>
              <a:gd name="connsiteY10" fmla="*/ 59682 h 599703"/>
              <a:gd name="connsiteX11" fmla="*/ 486890 w 884712"/>
              <a:gd name="connsiteY11" fmla="*/ 59682 h 599703"/>
              <a:gd name="connsiteX12" fmla="*/ 308759 w 884712"/>
              <a:gd name="connsiteY12" fmla="*/ 142505 h 599703"/>
              <a:gd name="connsiteX13" fmla="*/ 0 w 884712"/>
              <a:gd name="connsiteY13" fmla="*/ 213756 h 599703"/>
              <a:gd name="connsiteX0" fmla="*/ 0 w 843149"/>
              <a:gd name="connsiteY0" fmla="*/ 154074 h 540021"/>
              <a:gd name="connsiteX1" fmla="*/ 23751 w 843149"/>
              <a:gd name="connsiteY1" fmla="*/ 302515 h 540021"/>
              <a:gd name="connsiteX2" fmla="*/ 249381 w 843149"/>
              <a:gd name="connsiteY2" fmla="*/ 403455 h 540021"/>
              <a:gd name="connsiteX3" fmla="*/ 492826 w 843149"/>
              <a:gd name="connsiteY3" fmla="*/ 540021 h 540021"/>
              <a:gd name="connsiteX4" fmla="*/ 694707 w 843149"/>
              <a:gd name="connsiteY4" fmla="*/ 451263 h 540021"/>
              <a:gd name="connsiteX5" fmla="*/ 825335 w 843149"/>
              <a:gd name="connsiteY5" fmla="*/ 367829 h 540021"/>
              <a:gd name="connsiteX6" fmla="*/ 813460 w 843149"/>
              <a:gd name="connsiteY6" fmla="*/ 320328 h 540021"/>
              <a:gd name="connsiteX7" fmla="*/ 843149 w 843149"/>
              <a:gd name="connsiteY7" fmla="*/ 219387 h 540021"/>
              <a:gd name="connsiteX8" fmla="*/ 777835 w 843149"/>
              <a:gd name="connsiteY8" fmla="*/ 112510 h 540021"/>
              <a:gd name="connsiteX9" fmla="*/ 748147 w 843149"/>
              <a:gd name="connsiteY9" fmla="*/ 0 h 540021"/>
              <a:gd name="connsiteX10" fmla="*/ 486890 w 843149"/>
              <a:gd name="connsiteY10" fmla="*/ 0 h 540021"/>
              <a:gd name="connsiteX11" fmla="*/ 308759 w 843149"/>
              <a:gd name="connsiteY11" fmla="*/ 82823 h 540021"/>
              <a:gd name="connsiteX12" fmla="*/ 0 w 843149"/>
              <a:gd name="connsiteY12" fmla="*/ 154074 h 54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3149" h="540021">
                <a:moveTo>
                  <a:pt x="0" y="154074"/>
                </a:moveTo>
                <a:lnTo>
                  <a:pt x="23751" y="302515"/>
                </a:lnTo>
                <a:lnTo>
                  <a:pt x="249381" y="403455"/>
                </a:lnTo>
                <a:lnTo>
                  <a:pt x="492826" y="540021"/>
                </a:lnTo>
                <a:cubicBezTo>
                  <a:pt x="498764" y="540123"/>
                  <a:pt x="688769" y="451161"/>
                  <a:pt x="694707" y="451263"/>
                </a:cubicBezTo>
                <a:lnTo>
                  <a:pt x="825335" y="367829"/>
                </a:lnTo>
                <a:lnTo>
                  <a:pt x="813460" y="320328"/>
                </a:lnTo>
                <a:cubicBezTo>
                  <a:pt x="813460" y="282723"/>
                  <a:pt x="843149" y="256992"/>
                  <a:pt x="843149" y="219387"/>
                </a:cubicBezTo>
                <a:lnTo>
                  <a:pt x="777835" y="112510"/>
                </a:lnTo>
                <a:lnTo>
                  <a:pt x="748147" y="0"/>
                </a:lnTo>
                <a:lnTo>
                  <a:pt x="486890" y="0"/>
                </a:lnTo>
                <a:lnTo>
                  <a:pt x="308759" y="82823"/>
                </a:lnTo>
                <a:lnTo>
                  <a:pt x="0" y="154074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70" name="Connecteur droit 69"/>
          <p:cNvCxnSpPr/>
          <p:nvPr/>
        </p:nvCxnSpPr>
        <p:spPr>
          <a:xfrm>
            <a:off x="4922321" y="1556792"/>
            <a:ext cx="657791" cy="36004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6012160" y="3518159"/>
            <a:ext cx="0" cy="5452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orme libre 75"/>
          <p:cNvSpPr/>
          <p:nvPr/>
        </p:nvSpPr>
        <p:spPr>
          <a:xfrm>
            <a:off x="5722837" y="2390594"/>
            <a:ext cx="985653" cy="599703"/>
          </a:xfrm>
          <a:custGeom>
            <a:avLst/>
            <a:gdLst>
              <a:gd name="connsiteX0" fmla="*/ 65314 w 1454727"/>
              <a:gd name="connsiteY0" fmla="*/ 106878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65314 w 1454727"/>
              <a:gd name="connsiteY9" fmla="*/ 106878 h 575953"/>
              <a:gd name="connsiteX0" fmla="*/ 29688 w 1454727"/>
              <a:gd name="connsiteY0" fmla="*/ 296883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29688 w 1454727"/>
              <a:gd name="connsiteY9" fmla="*/ 296883 h 575953"/>
              <a:gd name="connsiteX0" fmla="*/ 29688 w 1454727"/>
              <a:gd name="connsiteY0" fmla="*/ 296883 h 575953"/>
              <a:gd name="connsiteX1" fmla="*/ 23751 w 1454727"/>
              <a:gd name="connsiteY1" fmla="*/ 385948 h 575953"/>
              <a:gd name="connsiteX2" fmla="*/ 0 w 1454727"/>
              <a:gd name="connsiteY2" fmla="*/ 463137 h 575953"/>
              <a:gd name="connsiteX3" fmla="*/ 997527 w 1454727"/>
              <a:gd name="connsiteY3" fmla="*/ 575953 h 575953"/>
              <a:gd name="connsiteX4" fmla="*/ 991590 w 1454727"/>
              <a:gd name="connsiteY4" fmla="*/ 433449 h 575953"/>
              <a:gd name="connsiteX5" fmla="*/ 1116281 w 1454727"/>
              <a:gd name="connsiteY5" fmla="*/ 285007 h 575953"/>
              <a:gd name="connsiteX6" fmla="*/ 1300348 w 1454727"/>
              <a:gd name="connsiteY6" fmla="*/ 172192 h 575953"/>
              <a:gd name="connsiteX7" fmla="*/ 1454727 w 1454727"/>
              <a:gd name="connsiteY7" fmla="*/ 71252 h 575953"/>
              <a:gd name="connsiteX8" fmla="*/ 1282535 w 1454727"/>
              <a:gd name="connsiteY8" fmla="*/ 29688 h 575953"/>
              <a:gd name="connsiteX9" fmla="*/ 71252 w 1454727"/>
              <a:gd name="connsiteY9" fmla="*/ 0 h 575953"/>
              <a:gd name="connsiteX10" fmla="*/ 29688 w 1454727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415636 w 1870363"/>
              <a:gd name="connsiteY2" fmla="*/ 463137 h 575953"/>
              <a:gd name="connsiteX3" fmla="*/ 1413163 w 1870363"/>
              <a:gd name="connsiteY3" fmla="*/ 575953 h 575953"/>
              <a:gd name="connsiteX4" fmla="*/ 1407226 w 1870363"/>
              <a:gd name="connsiteY4" fmla="*/ 433449 h 575953"/>
              <a:gd name="connsiteX5" fmla="*/ 1531917 w 1870363"/>
              <a:gd name="connsiteY5" fmla="*/ 285007 h 575953"/>
              <a:gd name="connsiteX6" fmla="*/ 1715984 w 1870363"/>
              <a:gd name="connsiteY6" fmla="*/ 172192 h 575953"/>
              <a:gd name="connsiteX7" fmla="*/ 1870363 w 1870363"/>
              <a:gd name="connsiteY7" fmla="*/ 71252 h 575953"/>
              <a:gd name="connsiteX8" fmla="*/ 1698171 w 1870363"/>
              <a:gd name="connsiteY8" fmla="*/ 29688 h 575953"/>
              <a:gd name="connsiteX9" fmla="*/ 486888 w 1870363"/>
              <a:gd name="connsiteY9" fmla="*/ 0 h 575953"/>
              <a:gd name="connsiteX10" fmla="*/ 445324 w 1870363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243444 w 1870363"/>
              <a:gd name="connsiteY2" fmla="*/ 368135 h 575953"/>
              <a:gd name="connsiteX3" fmla="*/ 415636 w 1870363"/>
              <a:gd name="connsiteY3" fmla="*/ 463137 h 575953"/>
              <a:gd name="connsiteX4" fmla="*/ 1413163 w 1870363"/>
              <a:gd name="connsiteY4" fmla="*/ 575953 h 575953"/>
              <a:gd name="connsiteX5" fmla="*/ 1407226 w 1870363"/>
              <a:gd name="connsiteY5" fmla="*/ 433449 h 575953"/>
              <a:gd name="connsiteX6" fmla="*/ 1531917 w 1870363"/>
              <a:gd name="connsiteY6" fmla="*/ 285007 h 575953"/>
              <a:gd name="connsiteX7" fmla="*/ 1715984 w 1870363"/>
              <a:gd name="connsiteY7" fmla="*/ 172192 h 575953"/>
              <a:gd name="connsiteX8" fmla="*/ 1870363 w 1870363"/>
              <a:gd name="connsiteY8" fmla="*/ 71252 h 575953"/>
              <a:gd name="connsiteX9" fmla="*/ 1698171 w 1870363"/>
              <a:gd name="connsiteY9" fmla="*/ 29688 h 575953"/>
              <a:gd name="connsiteX10" fmla="*/ 486888 w 1870363"/>
              <a:gd name="connsiteY10" fmla="*/ 0 h 575953"/>
              <a:gd name="connsiteX11" fmla="*/ 445324 w 1870363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710047 w 1882239"/>
              <a:gd name="connsiteY9" fmla="*/ 29688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235034 w 1882239"/>
              <a:gd name="connsiteY9" fmla="*/ 71252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727860"/>
              <a:gd name="connsiteY0" fmla="*/ 296883 h 575953"/>
              <a:gd name="connsiteX1" fmla="*/ 11876 w 1727860"/>
              <a:gd name="connsiteY1" fmla="*/ 237506 h 575953"/>
              <a:gd name="connsiteX2" fmla="*/ 0 w 1727860"/>
              <a:gd name="connsiteY2" fmla="*/ 427511 h 575953"/>
              <a:gd name="connsiteX3" fmla="*/ 427512 w 1727860"/>
              <a:gd name="connsiteY3" fmla="*/ 463137 h 575953"/>
              <a:gd name="connsiteX4" fmla="*/ 1425039 w 1727860"/>
              <a:gd name="connsiteY4" fmla="*/ 575953 h 575953"/>
              <a:gd name="connsiteX5" fmla="*/ 1419102 w 1727860"/>
              <a:gd name="connsiteY5" fmla="*/ 433449 h 575953"/>
              <a:gd name="connsiteX6" fmla="*/ 1543793 w 1727860"/>
              <a:gd name="connsiteY6" fmla="*/ 285007 h 575953"/>
              <a:gd name="connsiteX7" fmla="*/ 1727860 w 1727860"/>
              <a:gd name="connsiteY7" fmla="*/ 172192 h 575953"/>
              <a:gd name="connsiteX8" fmla="*/ 1318161 w 1727860"/>
              <a:gd name="connsiteY8" fmla="*/ 124691 h 575953"/>
              <a:gd name="connsiteX9" fmla="*/ 1235034 w 1727860"/>
              <a:gd name="connsiteY9" fmla="*/ 71252 h 575953"/>
              <a:gd name="connsiteX10" fmla="*/ 498764 w 1727860"/>
              <a:gd name="connsiteY10" fmla="*/ 0 h 575953"/>
              <a:gd name="connsiteX11" fmla="*/ 457200 w 1727860"/>
              <a:gd name="connsiteY11" fmla="*/ 296883 h 575953"/>
              <a:gd name="connsiteX0" fmla="*/ 457200 w 1543793"/>
              <a:gd name="connsiteY0" fmla="*/ 296883 h 575953"/>
              <a:gd name="connsiteX1" fmla="*/ 11876 w 1543793"/>
              <a:gd name="connsiteY1" fmla="*/ 237506 h 575953"/>
              <a:gd name="connsiteX2" fmla="*/ 0 w 1543793"/>
              <a:gd name="connsiteY2" fmla="*/ 427511 h 575953"/>
              <a:gd name="connsiteX3" fmla="*/ 427512 w 1543793"/>
              <a:gd name="connsiteY3" fmla="*/ 463137 h 575953"/>
              <a:gd name="connsiteX4" fmla="*/ 1425039 w 1543793"/>
              <a:gd name="connsiteY4" fmla="*/ 575953 h 575953"/>
              <a:gd name="connsiteX5" fmla="*/ 1419102 w 1543793"/>
              <a:gd name="connsiteY5" fmla="*/ 433449 h 575953"/>
              <a:gd name="connsiteX6" fmla="*/ 1543793 w 1543793"/>
              <a:gd name="connsiteY6" fmla="*/ 285007 h 575953"/>
              <a:gd name="connsiteX7" fmla="*/ 1175658 w 1543793"/>
              <a:gd name="connsiteY7" fmla="*/ 178130 h 575953"/>
              <a:gd name="connsiteX8" fmla="*/ 1318161 w 1543793"/>
              <a:gd name="connsiteY8" fmla="*/ 124691 h 575953"/>
              <a:gd name="connsiteX9" fmla="*/ 1235034 w 1543793"/>
              <a:gd name="connsiteY9" fmla="*/ 71252 h 575953"/>
              <a:gd name="connsiteX10" fmla="*/ 498764 w 1543793"/>
              <a:gd name="connsiteY10" fmla="*/ 0 h 575953"/>
              <a:gd name="connsiteX11" fmla="*/ 457200 w 1543793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419102 w 1425039"/>
              <a:gd name="connsiteY5" fmla="*/ 433449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163782 w 1425039"/>
              <a:gd name="connsiteY5" fmla="*/ 451262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1098468 w 1318161"/>
              <a:gd name="connsiteY4" fmla="*/ 409698 h 463137"/>
              <a:gd name="connsiteX5" fmla="*/ 1163782 w 1318161"/>
              <a:gd name="connsiteY5" fmla="*/ 451262 h 463137"/>
              <a:gd name="connsiteX6" fmla="*/ 1163783 w 1318161"/>
              <a:gd name="connsiteY6" fmla="*/ 338446 h 463137"/>
              <a:gd name="connsiteX7" fmla="*/ 1175658 w 1318161"/>
              <a:gd name="connsiteY7" fmla="*/ 178130 h 463137"/>
              <a:gd name="connsiteX8" fmla="*/ 1318161 w 1318161"/>
              <a:gd name="connsiteY8" fmla="*/ 124691 h 463137"/>
              <a:gd name="connsiteX9" fmla="*/ 1235034 w 1318161"/>
              <a:gd name="connsiteY9" fmla="*/ 71252 h 463137"/>
              <a:gd name="connsiteX10" fmla="*/ 498764 w 1318161"/>
              <a:gd name="connsiteY10" fmla="*/ 0 h 463137"/>
              <a:gd name="connsiteX11" fmla="*/ 457200 w 1318161"/>
              <a:gd name="connsiteY11" fmla="*/ 296883 h 463137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926276 w 1318161"/>
              <a:gd name="connsiteY4" fmla="*/ 410004 h 463137"/>
              <a:gd name="connsiteX5" fmla="*/ 1098468 w 1318161"/>
              <a:gd name="connsiteY5" fmla="*/ 409698 h 463137"/>
              <a:gd name="connsiteX6" fmla="*/ 1163782 w 1318161"/>
              <a:gd name="connsiteY6" fmla="*/ 451262 h 463137"/>
              <a:gd name="connsiteX7" fmla="*/ 1163783 w 1318161"/>
              <a:gd name="connsiteY7" fmla="*/ 338446 h 463137"/>
              <a:gd name="connsiteX8" fmla="*/ 1175658 w 1318161"/>
              <a:gd name="connsiteY8" fmla="*/ 178130 h 463137"/>
              <a:gd name="connsiteX9" fmla="*/ 1318161 w 1318161"/>
              <a:gd name="connsiteY9" fmla="*/ 124691 h 463137"/>
              <a:gd name="connsiteX10" fmla="*/ 1235034 w 1318161"/>
              <a:gd name="connsiteY10" fmla="*/ 71252 h 463137"/>
              <a:gd name="connsiteX11" fmla="*/ 498764 w 1318161"/>
              <a:gd name="connsiteY11" fmla="*/ 0 h 463137"/>
              <a:gd name="connsiteX12" fmla="*/ 457200 w 1318161"/>
              <a:gd name="connsiteY12" fmla="*/ 296883 h 463137"/>
              <a:gd name="connsiteX0" fmla="*/ 457200 w 1318161"/>
              <a:gd name="connsiteY0" fmla="*/ 296883 h 451262"/>
              <a:gd name="connsiteX1" fmla="*/ 11876 w 1318161"/>
              <a:gd name="connsiteY1" fmla="*/ 237506 h 451262"/>
              <a:gd name="connsiteX2" fmla="*/ 0 w 1318161"/>
              <a:gd name="connsiteY2" fmla="*/ 427511 h 451262"/>
              <a:gd name="connsiteX3" fmla="*/ 748145 w 1318161"/>
              <a:gd name="connsiteY3" fmla="*/ 344384 h 451262"/>
              <a:gd name="connsiteX4" fmla="*/ 926276 w 1318161"/>
              <a:gd name="connsiteY4" fmla="*/ 410004 h 451262"/>
              <a:gd name="connsiteX5" fmla="*/ 1098468 w 1318161"/>
              <a:gd name="connsiteY5" fmla="*/ 409698 h 451262"/>
              <a:gd name="connsiteX6" fmla="*/ 1163782 w 1318161"/>
              <a:gd name="connsiteY6" fmla="*/ 451262 h 451262"/>
              <a:gd name="connsiteX7" fmla="*/ 1163783 w 1318161"/>
              <a:gd name="connsiteY7" fmla="*/ 338446 h 451262"/>
              <a:gd name="connsiteX8" fmla="*/ 1175658 w 1318161"/>
              <a:gd name="connsiteY8" fmla="*/ 178130 h 451262"/>
              <a:gd name="connsiteX9" fmla="*/ 1318161 w 1318161"/>
              <a:gd name="connsiteY9" fmla="*/ 124691 h 451262"/>
              <a:gd name="connsiteX10" fmla="*/ 1235034 w 1318161"/>
              <a:gd name="connsiteY10" fmla="*/ 71252 h 451262"/>
              <a:gd name="connsiteX11" fmla="*/ 498764 w 1318161"/>
              <a:gd name="connsiteY11" fmla="*/ 0 h 451262"/>
              <a:gd name="connsiteX12" fmla="*/ 457200 w 1318161"/>
              <a:gd name="connsiteY12" fmla="*/ 296883 h 451262"/>
              <a:gd name="connsiteX0" fmla="*/ 445324 w 1306285"/>
              <a:gd name="connsiteY0" fmla="*/ 296883 h 451262"/>
              <a:gd name="connsiteX1" fmla="*/ 0 w 1306285"/>
              <a:gd name="connsiteY1" fmla="*/ 237506 h 451262"/>
              <a:gd name="connsiteX2" fmla="*/ 611578 w 1306285"/>
              <a:gd name="connsiteY2" fmla="*/ 302820 h 451262"/>
              <a:gd name="connsiteX3" fmla="*/ 736269 w 1306285"/>
              <a:gd name="connsiteY3" fmla="*/ 344384 h 451262"/>
              <a:gd name="connsiteX4" fmla="*/ 914400 w 1306285"/>
              <a:gd name="connsiteY4" fmla="*/ 410004 h 451262"/>
              <a:gd name="connsiteX5" fmla="*/ 1086592 w 1306285"/>
              <a:gd name="connsiteY5" fmla="*/ 409698 h 451262"/>
              <a:gd name="connsiteX6" fmla="*/ 1151906 w 1306285"/>
              <a:gd name="connsiteY6" fmla="*/ 451262 h 451262"/>
              <a:gd name="connsiteX7" fmla="*/ 1151907 w 1306285"/>
              <a:gd name="connsiteY7" fmla="*/ 338446 h 451262"/>
              <a:gd name="connsiteX8" fmla="*/ 1163782 w 1306285"/>
              <a:gd name="connsiteY8" fmla="*/ 178130 h 451262"/>
              <a:gd name="connsiteX9" fmla="*/ 1306285 w 1306285"/>
              <a:gd name="connsiteY9" fmla="*/ 124691 h 451262"/>
              <a:gd name="connsiteX10" fmla="*/ 1223158 w 1306285"/>
              <a:gd name="connsiteY10" fmla="*/ 71252 h 451262"/>
              <a:gd name="connsiteX11" fmla="*/ 486888 w 1306285"/>
              <a:gd name="connsiteY11" fmla="*/ 0 h 451262"/>
              <a:gd name="connsiteX12" fmla="*/ 445324 w 1306285"/>
              <a:gd name="connsiteY12" fmla="*/ 296883 h 451262"/>
              <a:gd name="connsiteX0" fmla="*/ 0 w 860961"/>
              <a:gd name="connsiteY0" fmla="*/ 296883 h 451262"/>
              <a:gd name="connsiteX1" fmla="*/ 29689 w 860961"/>
              <a:gd name="connsiteY1" fmla="*/ 338446 h 451262"/>
              <a:gd name="connsiteX2" fmla="*/ 166254 w 860961"/>
              <a:gd name="connsiteY2" fmla="*/ 302820 h 451262"/>
              <a:gd name="connsiteX3" fmla="*/ 290945 w 860961"/>
              <a:gd name="connsiteY3" fmla="*/ 344384 h 451262"/>
              <a:gd name="connsiteX4" fmla="*/ 469076 w 860961"/>
              <a:gd name="connsiteY4" fmla="*/ 410004 h 451262"/>
              <a:gd name="connsiteX5" fmla="*/ 641268 w 860961"/>
              <a:gd name="connsiteY5" fmla="*/ 409698 h 451262"/>
              <a:gd name="connsiteX6" fmla="*/ 706582 w 860961"/>
              <a:gd name="connsiteY6" fmla="*/ 451262 h 451262"/>
              <a:gd name="connsiteX7" fmla="*/ 706583 w 860961"/>
              <a:gd name="connsiteY7" fmla="*/ 338446 h 451262"/>
              <a:gd name="connsiteX8" fmla="*/ 718458 w 860961"/>
              <a:gd name="connsiteY8" fmla="*/ 178130 h 451262"/>
              <a:gd name="connsiteX9" fmla="*/ 860961 w 860961"/>
              <a:gd name="connsiteY9" fmla="*/ 124691 h 451262"/>
              <a:gd name="connsiteX10" fmla="*/ 777834 w 860961"/>
              <a:gd name="connsiteY10" fmla="*/ 71252 h 451262"/>
              <a:gd name="connsiteX11" fmla="*/ 41564 w 860961"/>
              <a:gd name="connsiteY11" fmla="*/ 0 h 451262"/>
              <a:gd name="connsiteX12" fmla="*/ 0 w 860961"/>
              <a:gd name="connsiteY12" fmla="*/ 296883 h 451262"/>
              <a:gd name="connsiteX0" fmla="*/ 0 w 967839"/>
              <a:gd name="connsiteY0" fmla="*/ 285008 h 451262"/>
              <a:gd name="connsiteX1" fmla="*/ 136567 w 967839"/>
              <a:gd name="connsiteY1" fmla="*/ 338446 h 451262"/>
              <a:gd name="connsiteX2" fmla="*/ 273132 w 967839"/>
              <a:gd name="connsiteY2" fmla="*/ 302820 h 451262"/>
              <a:gd name="connsiteX3" fmla="*/ 397823 w 967839"/>
              <a:gd name="connsiteY3" fmla="*/ 344384 h 451262"/>
              <a:gd name="connsiteX4" fmla="*/ 575954 w 967839"/>
              <a:gd name="connsiteY4" fmla="*/ 410004 h 451262"/>
              <a:gd name="connsiteX5" fmla="*/ 748146 w 967839"/>
              <a:gd name="connsiteY5" fmla="*/ 409698 h 451262"/>
              <a:gd name="connsiteX6" fmla="*/ 813460 w 967839"/>
              <a:gd name="connsiteY6" fmla="*/ 451262 h 451262"/>
              <a:gd name="connsiteX7" fmla="*/ 813461 w 967839"/>
              <a:gd name="connsiteY7" fmla="*/ 338446 h 451262"/>
              <a:gd name="connsiteX8" fmla="*/ 825336 w 967839"/>
              <a:gd name="connsiteY8" fmla="*/ 178130 h 451262"/>
              <a:gd name="connsiteX9" fmla="*/ 967839 w 967839"/>
              <a:gd name="connsiteY9" fmla="*/ 124691 h 451262"/>
              <a:gd name="connsiteX10" fmla="*/ 884712 w 967839"/>
              <a:gd name="connsiteY10" fmla="*/ 71252 h 451262"/>
              <a:gd name="connsiteX11" fmla="*/ 148442 w 967839"/>
              <a:gd name="connsiteY11" fmla="*/ 0 h 451262"/>
              <a:gd name="connsiteX12" fmla="*/ 0 w 967839"/>
              <a:gd name="connsiteY12" fmla="*/ 285008 h 451262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184068 w 967839"/>
              <a:gd name="connsiteY11" fmla="*/ 112816 h 380010"/>
              <a:gd name="connsiteX12" fmla="*/ 0 w 967839"/>
              <a:gd name="connsiteY12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617518 w 967839"/>
              <a:gd name="connsiteY11" fmla="*/ 41869 h 380010"/>
              <a:gd name="connsiteX12" fmla="*/ 184068 w 967839"/>
              <a:gd name="connsiteY12" fmla="*/ 112816 h 380010"/>
              <a:gd name="connsiteX13" fmla="*/ 0 w 967839"/>
              <a:gd name="connsiteY13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617518 w 967839"/>
              <a:gd name="connsiteY12" fmla="*/ 41869 h 380010"/>
              <a:gd name="connsiteX13" fmla="*/ 184068 w 967839"/>
              <a:gd name="connsiteY13" fmla="*/ 112816 h 380010"/>
              <a:gd name="connsiteX14" fmla="*/ 0 w 967839"/>
              <a:gd name="connsiteY14" fmla="*/ 213756 h 380010"/>
              <a:gd name="connsiteX0" fmla="*/ 0 w 967839"/>
              <a:gd name="connsiteY0" fmla="*/ 213756 h 380010"/>
              <a:gd name="connsiteX1" fmla="*/ 201881 w 967839"/>
              <a:gd name="connsiteY1" fmla="*/ 178129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617518 w 967839"/>
              <a:gd name="connsiteY12" fmla="*/ 41869 h 380010"/>
              <a:gd name="connsiteX13" fmla="*/ 184068 w 967839"/>
              <a:gd name="connsiteY13" fmla="*/ 112816 h 380010"/>
              <a:gd name="connsiteX14" fmla="*/ 0 w 967839"/>
              <a:gd name="connsiteY14" fmla="*/ 213756 h 380010"/>
              <a:gd name="connsiteX0" fmla="*/ 0 w 967839"/>
              <a:gd name="connsiteY0" fmla="*/ 380010 h 546264"/>
              <a:gd name="connsiteX1" fmla="*/ 201881 w 967839"/>
              <a:gd name="connsiteY1" fmla="*/ 344383 h 546264"/>
              <a:gd name="connsiteX2" fmla="*/ 273132 w 967839"/>
              <a:gd name="connsiteY2" fmla="*/ 397822 h 546264"/>
              <a:gd name="connsiteX3" fmla="*/ 397823 w 967839"/>
              <a:gd name="connsiteY3" fmla="*/ 439386 h 546264"/>
              <a:gd name="connsiteX4" fmla="*/ 575954 w 967839"/>
              <a:gd name="connsiteY4" fmla="*/ 505006 h 546264"/>
              <a:gd name="connsiteX5" fmla="*/ 748146 w 967839"/>
              <a:gd name="connsiteY5" fmla="*/ 504700 h 546264"/>
              <a:gd name="connsiteX6" fmla="*/ 813460 w 967839"/>
              <a:gd name="connsiteY6" fmla="*/ 546264 h 546264"/>
              <a:gd name="connsiteX7" fmla="*/ 813461 w 967839"/>
              <a:gd name="connsiteY7" fmla="*/ 433448 h 546264"/>
              <a:gd name="connsiteX8" fmla="*/ 825336 w 967839"/>
              <a:gd name="connsiteY8" fmla="*/ 273132 h 546264"/>
              <a:gd name="connsiteX9" fmla="*/ 967839 w 967839"/>
              <a:gd name="connsiteY9" fmla="*/ 219693 h 546264"/>
              <a:gd name="connsiteX10" fmla="*/ 884712 w 967839"/>
              <a:gd name="connsiteY10" fmla="*/ 166254 h 546264"/>
              <a:gd name="connsiteX11" fmla="*/ 748147 w 967839"/>
              <a:gd name="connsiteY11" fmla="*/ 225936 h 546264"/>
              <a:gd name="connsiteX12" fmla="*/ 617518 w 967839"/>
              <a:gd name="connsiteY12" fmla="*/ 208123 h 546264"/>
              <a:gd name="connsiteX13" fmla="*/ 148442 w 967839"/>
              <a:gd name="connsiteY13" fmla="*/ 0 h 546264"/>
              <a:gd name="connsiteX14" fmla="*/ 0 w 967839"/>
              <a:gd name="connsiteY14" fmla="*/ 380010 h 546264"/>
              <a:gd name="connsiteX0" fmla="*/ 0 w 860961"/>
              <a:gd name="connsiteY0" fmla="*/ 237506 h 546264"/>
              <a:gd name="connsiteX1" fmla="*/ 95003 w 860961"/>
              <a:gd name="connsiteY1" fmla="*/ 344383 h 546264"/>
              <a:gd name="connsiteX2" fmla="*/ 166254 w 860961"/>
              <a:gd name="connsiteY2" fmla="*/ 397822 h 546264"/>
              <a:gd name="connsiteX3" fmla="*/ 290945 w 860961"/>
              <a:gd name="connsiteY3" fmla="*/ 439386 h 546264"/>
              <a:gd name="connsiteX4" fmla="*/ 469076 w 860961"/>
              <a:gd name="connsiteY4" fmla="*/ 505006 h 546264"/>
              <a:gd name="connsiteX5" fmla="*/ 641268 w 860961"/>
              <a:gd name="connsiteY5" fmla="*/ 504700 h 546264"/>
              <a:gd name="connsiteX6" fmla="*/ 706582 w 860961"/>
              <a:gd name="connsiteY6" fmla="*/ 546264 h 546264"/>
              <a:gd name="connsiteX7" fmla="*/ 706583 w 860961"/>
              <a:gd name="connsiteY7" fmla="*/ 433448 h 546264"/>
              <a:gd name="connsiteX8" fmla="*/ 718458 w 860961"/>
              <a:gd name="connsiteY8" fmla="*/ 273132 h 546264"/>
              <a:gd name="connsiteX9" fmla="*/ 860961 w 860961"/>
              <a:gd name="connsiteY9" fmla="*/ 219693 h 546264"/>
              <a:gd name="connsiteX10" fmla="*/ 777834 w 860961"/>
              <a:gd name="connsiteY10" fmla="*/ 166254 h 546264"/>
              <a:gd name="connsiteX11" fmla="*/ 641269 w 860961"/>
              <a:gd name="connsiteY11" fmla="*/ 225936 h 546264"/>
              <a:gd name="connsiteX12" fmla="*/ 510640 w 860961"/>
              <a:gd name="connsiteY12" fmla="*/ 208123 h 546264"/>
              <a:gd name="connsiteX13" fmla="*/ 41564 w 860961"/>
              <a:gd name="connsiteY13" fmla="*/ 0 h 546264"/>
              <a:gd name="connsiteX14" fmla="*/ 0 w 860961"/>
              <a:gd name="connsiteY14" fmla="*/ 237506 h 546264"/>
              <a:gd name="connsiteX0" fmla="*/ 0 w 860961"/>
              <a:gd name="connsiteY0" fmla="*/ 284702 h 593460"/>
              <a:gd name="connsiteX1" fmla="*/ 95003 w 860961"/>
              <a:gd name="connsiteY1" fmla="*/ 391579 h 593460"/>
              <a:gd name="connsiteX2" fmla="*/ 166254 w 860961"/>
              <a:gd name="connsiteY2" fmla="*/ 445018 h 593460"/>
              <a:gd name="connsiteX3" fmla="*/ 290945 w 860961"/>
              <a:gd name="connsiteY3" fmla="*/ 486582 h 593460"/>
              <a:gd name="connsiteX4" fmla="*/ 469076 w 860961"/>
              <a:gd name="connsiteY4" fmla="*/ 552202 h 593460"/>
              <a:gd name="connsiteX5" fmla="*/ 641268 w 860961"/>
              <a:gd name="connsiteY5" fmla="*/ 551896 h 593460"/>
              <a:gd name="connsiteX6" fmla="*/ 706582 w 860961"/>
              <a:gd name="connsiteY6" fmla="*/ 593460 h 593460"/>
              <a:gd name="connsiteX7" fmla="*/ 706583 w 860961"/>
              <a:gd name="connsiteY7" fmla="*/ 480644 h 593460"/>
              <a:gd name="connsiteX8" fmla="*/ 718458 w 860961"/>
              <a:gd name="connsiteY8" fmla="*/ 320328 h 593460"/>
              <a:gd name="connsiteX9" fmla="*/ 860961 w 860961"/>
              <a:gd name="connsiteY9" fmla="*/ 266889 h 593460"/>
              <a:gd name="connsiteX10" fmla="*/ 777834 w 860961"/>
              <a:gd name="connsiteY10" fmla="*/ 213450 h 593460"/>
              <a:gd name="connsiteX11" fmla="*/ 641269 w 860961"/>
              <a:gd name="connsiteY11" fmla="*/ 273132 h 593460"/>
              <a:gd name="connsiteX12" fmla="*/ 213757 w 860961"/>
              <a:gd name="connsiteY12" fmla="*/ 0 h 593460"/>
              <a:gd name="connsiteX13" fmla="*/ 41564 w 860961"/>
              <a:gd name="connsiteY13" fmla="*/ 47196 h 593460"/>
              <a:gd name="connsiteX14" fmla="*/ 0 w 860961"/>
              <a:gd name="connsiteY14" fmla="*/ 284702 h 593460"/>
              <a:gd name="connsiteX0" fmla="*/ 0 w 860961"/>
              <a:gd name="connsiteY0" fmla="*/ 284702 h 593460"/>
              <a:gd name="connsiteX1" fmla="*/ 95003 w 860961"/>
              <a:gd name="connsiteY1" fmla="*/ 391579 h 593460"/>
              <a:gd name="connsiteX2" fmla="*/ 166254 w 860961"/>
              <a:gd name="connsiteY2" fmla="*/ 445018 h 593460"/>
              <a:gd name="connsiteX3" fmla="*/ 290945 w 860961"/>
              <a:gd name="connsiteY3" fmla="*/ 486582 h 593460"/>
              <a:gd name="connsiteX4" fmla="*/ 469076 w 860961"/>
              <a:gd name="connsiteY4" fmla="*/ 552202 h 593460"/>
              <a:gd name="connsiteX5" fmla="*/ 641268 w 860961"/>
              <a:gd name="connsiteY5" fmla="*/ 551896 h 593460"/>
              <a:gd name="connsiteX6" fmla="*/ 706582 w 860961"/>
              <a:gd name="connsiteY6" fmla="*/ 593460 h 593460"/>
              <a:gd name="connsiteX7" fmla="*/ 706583 w 860961"/>
              <a:gd name="connsiteY7" fmla="*/ 480644 h 593460"/>
              <a:gd name="connsiteX8" fmla="*/ 718458 w 860961"/>
              <a:gd name="connsiteY8" fmla="*/ 320328 h 593460"/>
              <a:gd name="connsiteX9" fmla="*/ 860961 w 860961"/>
              <a:gd name="connsiteY9" fmla="*/ 266889 h 593460"/>
              <a:gd name="connsiteX10" fmla="*/ 777834 w 860961"/>
              <a:gd name="connsiteY10" fmla="*/ 213450 h 593460"/>
              <a:gd name="connsiteX11" fmla="*/ 344386 w 860961"/>
              <a:gd name="connsiteY11" fmla="*/ 130629 h 593460"/>
              <a:gd name="connsiteX12" fmla="*/ 213757 w 860961"/>
              <a:gd name="connsiteY12" fmla="*/ 0 h 593460"/>
              <a:gd name="connsiteX13" fmla="*/ 41564 w 860961"/>
              <a:gd name="connsiteY13" fmla="*/ 47196 h 593460"/>
              <a:gd name="connsiteX14" fmla="*/ 0 w 860961"/>
              <a:gd name="connsiteY14" fmla="*/ 284702 h 593460"/>
              <a:gd name="connsiteX0" fmla="*/ 0 w 860961"/>
              <a:gd name="connsiteY0" fmla="*/ 284702 h 593460"/>
              <a:gd name="connsiteX1" fmla="*/ 95003 w 860961"/>
              <a:gd name="connsiteY1" fmla="*/ 391579 h 593460"/>
              <a:gd name="connsiteX2" fmla="*/ 166254 w 860961"/>
              <a:gd name="connsiteY2" fmla="*/ 445018 h 593460"/>
              <a:gd name="connsiteX3" fmla="*/ 290945 w 860961"/>
              <a:gd name="connsiteY3" fmla="*/ 486582 h 593460"/>
              <a:gd name="connsiteX4" fmla="*/ 469076 w 860961"/>
              <a:gd name="connsiteY4" fmla="*/ 552202 h 593460"/>
              <a:gd name="connsiteX5" fmla="*/ 641268 w 860961"/>
              <a:gd name="connsiteY5" fmla="*/ 551896 h 593460"/>
              <a:gd name="connsiteX6" fmla="*/ 706582 w 860961"/>
              <a:gd name="connsiteY6" fmla="*/ 593460 h 593460"/>
              <a:gd name="connsiteX7" fmla="*/ 706583 w 860961"/>
              <a:gd name="connsiteY7" fmla="*/ 480644 h 593460"/>
              <a:gd name="connsiteX8" fmla="*/ 718458 w 860961"/>
              <a:gd name="connsiteY8" fmla="*/ 320328 h 593460"/>
              <a:gd name="connsiteX9" fmla="*/ 860961 w 860961"/>
              <a:gd name="connsiteY9" fmla="*/ 266889 h 593460"/>
              <a:gd name="connsiteX10" fmla="*/ 368136 w 860961"/>
              <a:gd name="connsiteY10" fmla="*/ 249076 h 593460"/>
              <a:gd name="connsiteX11" fmla="*/ 344386 w 860961"/>
              <a:gd name="connsiteY11" fmla="*/ 130629 h 593460"/>
              <a:gd name="connsiteX12" fmla="*/ 213757 w 860961"/>
              <a:gd name="connsiteY12" fmla="*/ 0 h 593460"/>
              <a:gd name="connsiteX13" fmla="*/ 41564 w 860961"/>
              <a:gd name="connsiteY13" fmla="*/ 47196 h 593460"/>
              <a:gd name="connsiteX14" fmla="*/ 0 w 860961"/>
              <a:gd name="connsiteY14" fmla="*/ 284702 h 593460"/>
              <a:gd name="connsiteX0" fmla="*/ 0 w 718458"/>
              <a:gd name="connsiteY0" fmla="*/ 284702 h 593460"/>
              <a:gd name="connsiteX1" fmla="*/ 95003 w 718458"/>
              <a:gd name="connsiteY1" fmla="*/ 391579 h 593460"/>
              <a:gd name="connsiteX2" fmla="*/ 166254 w 718458"/>
              <a:gd name="connsiteY2" fmla="*/ 445018 h 593460"/>
              <a:gd name="connsiteX3" fmla="*/ 290945 w 718458"/>
              <a:gd name="connsiteY3" fmla="*/ 486582 h 593460"/>
              <a:gd name="connsiteX4" fmla="*/ 469076 w 718458"/>
              <a:gd name="connsiteY4" fmla="*/ 552202 h 593460"/>
              <a:gd name="connsiteX5" fmla="*/ 641268 w 718458"/>
              <a:gd name="connsiteY5" fmla="*/ 551896 h 593460"/>
              <a:gd name="connsiteX6" fmla="*/ 706582 w 718458"/>
              <a:gd name="connsiteY6" fmla="*/ 593460 h 593460"/>
              <a:gd name="connsiteX7" fmla="*/ 706583 w 718458"/>
              <a:gd name="connsiteY7" fmla="*/ 480644 h 593460"/>
              <a:gd name="connsiteX8" fmla="*/ 718458 w 718458"/>
              <a:gd name="connsiteY8" fmla="*/ 320328 h 593460"/>
              <a:gd name="connsiteX9" fmla="*/ 350322 w 718458"/>
              <a:gd name="connsiteY9" fmla="*/ 403455 h 593460"/>
              <a:gd name="connsiteX10" fmla="*/ 368136 w 718458"/>
              <a:gd name="connsiteY10" fmla="*/ 249076 h 593460"/>
              <a:gd name="connsiteX11" fmla="*/ 344386 w 718458"/>
              <a:gd name="connsiteY11" fmla="*/ 130629 h 593460"/>
              <a:gd name="connsiteX12" fmla="*/ 213757 w 718458"/>
              <a:gd name="connsiteY12" fmla="*/ 0 h 593460"/>
              <a:gd name="connsiteX13" fmla="*/ 41564 w 718458"/>
              <a:gd name="connsiteY13" fmla="*/ 47196 h 593460"/>
              <a:gd name="connsiteX14" fmla="*/ 0 w 718458"/>
              <a:gd name="connsiteY14" fmla="*/ 284702 h 593460"/>
              <a:gd name="connsiteX0" fmla="*/ 0 w 706583"/>
              <a:gd name="connsiteY0" fmla="*/ 284702 h 593460"/>
              <a:gd name="connsiteX1" fmla="*/ 95003 w 706583"/>
              <a:gd name="connsiteY1" fmla="*/ 391579 h 593460"/>
              <a:gd name="connsiteX2" fmla="*/ 166254 w 706583"/>
              <a:gd name="connsiteY2" fmla="*/ 445018 h 593460"/>
              <a:gd name="connsiteX3" fmla="*/ 290945 w 706583"/>
              <a:gd name="connsiteY3" fmla="*/ 486582 h 593460"/>
              <a:gd name="connsiteX4" fmla="*/ 469076 w 706583"/>
              <a:gd name="connsiteY4" fmla="*/ 552202 h 593460"/>
              <a:gd name="connsiteX5" fmla="*/ 641268 w 706583"/>
              <a:gd name="connsiteY5" fmla="*/ 551896 h 593460"/>
              <a:gd name="connsiteX6" fmla="*/ 706582 w 706583"/>
              <a:gd name="connsiteY6" fmla="*/ 593460 h 593460"/>
              <a:gd name="connsiteX7" fmla="*/ 706583 w 706583"/>
              <a:gd name="connsiteY7" fmla="*/ 480644 h 593460"/>
              <a:gd name="connsiteX8" fmla="*/ 540328 w 706583"/>
              <a:gd name="connsiteY8" fmla="*/ 243139 h 593460"/>
              <a:gd name="connsiteX9" fmla="*/ 350322 w 706583"/>
              <a:gd name="connsiteY9" fmla="*/ 403455 h 593460"/>
              <a:gd name="connsiteX10" fmla="*/ 368136 w 706583"/>
              <a:gd name="connsiteY10" fmla="*/ 249076 h 593460"/>
              <a:gd name="connsiteX11" fmla="*/ 344386 w 706583"/>
              <a:gd name="connsiteY11" fmla="*/ 130629 h 593460"/>
              <a:gd name="connsiteX12" fmla="*/ 213757 w 706583"/>
              <a:gd name="connsiteY12" fmla="*/ 0 h 593460"/>
              <a:gd name="connsiteX13" fmla="*/ 41564 w 706583"/>
              <a:gd name="connsiteY13" fmla="*/ 47196 h 593460"/>
              <a:gd name="connsiteX14" fmla="*/ 0 w 706583"/>
              <a:gd name="connsiteY14" fmla="*/ 284702 h 593460"/>
              <a:gd name="connsiteX0" fmla="*/ 0 w 748147"/>
              <a:gd name="connsiteY0" fmla="*/ 284702 h 593460"/>
              <a:gd name="connsiteX1" fmla="*/ 95003 w 748147"/>
              <a:gd name="connsiteY1" fmla="*/ 391579 h 593460"/>
              <a:gd name="connsiteX2" fmla="*/ 166254 w 748147"/>
              <a:gd name="connsiteY2" fmla="*/ 445018 h 593460"/>
              <a:gd name="connsiteX3" fmla="*/ 290945 w 748147"/>
              <a:gd name="connsiteY3" fmla="*/ 486582 h 593460"/>
              <a:gd name="connsiteX4" fmla="*/ 469076 w 748147"/>
              <a:gd name="connsiteY4" fmla="*/ 552202 h 593460"/>
              <a:gd name="connsiteX5" fmla="*/ 641268 w 748147"/>
              <a:gd name="connsiteY5" fmla="*/ 551896 h 593460"/>
              <a:gd name="connsiteX6" fmla="*/ 706582 w 748147"/>
              <a:gd name="connsiteY6" fmla="*/ 593460 h 593460"/>
              <a:gd name="connsiteX7" fmla="*/ 748147 w 748147"/>
              <a:gd name="connsiteY7" fmla="*/ 320327 h 593460"/>
              <a:gd name="connsiteX8" fmla="*/ 540328 w 748147"/>
              <a:gd name="connsiteY8" fmla="*/ 243139 h 593460"/>
              <a:gd name="connsiteX9" fmla="*/ 350322 w 748147"/>
              <a:gd name="connsiteY9" fmla="*/ 403455 h 593460"/>
              <a:gd name="connsiteX10" fmla="*/ 368136 w 748147"/>
              <a:gd name="connsiteY10" fmla="*/ 249076 h 593460"/>
              <a:gd name="connsiteX11" fmla="*/ 344386 w 748147"/>
              <a:gd name="connsiteY11" fmla="*/ 130629 h 593460"/>
              <a:gd name="connsiteX12" fmla="*/ 213757 w 748147"/>
              <a:gd name="connsiteY12" fmla="*/ 0 h 593460"/>
              <a:gd name="connsiteX13" fmla="*/ 41564 w 748147"/>
              <a:gd name="connsiteY13" fmla="*/ 47196 h 593460"/>
              <a:gd name="connsiteX14" fmla="*/ 0 w 748147"/>
              <a:gd name="connsiteY14" fmla="*/ 284702 h 593460"/>
              <a:gd name="connsiteX0" fmla="*/ 0 w 938150"/>
              <a:gd name="connsiteY0" fmla="*/ 284702 h 552202"/>
              <a:gd name="connsiteX1" fmla="*/ 95003 w 938150"/>
              <a:gd name="connsiteY1" fmla="*/ 391579 h 552202"/>
              <a:gd name="connsiteX2" fmla="*/ 166254 w 938150"/>
              <a:gd name="connsiteY2" fmla="*/ 445018 h 552202"/>
              <a:gd name="connsiteX3" fmla="*/ 290945 w 938150"/>
              <a:gd name="connsiteY3" fmla="*/ 486582 h 552202"/>
              <a:gd name="connsiteX4" fmla="*/ 469076 w 938150"/>
              <a:gd name="connsiteY4" fmla="*/ 552202 h 552202"/>
              <a:gd name="connsiteX5" fmla="*/ 641268 w 938150"/>
              <a:gd name="connsiteY5" fmla="*/ 551896 h 552202"/>
              <a:gd name="connsiteX6" fmla="*/ 938150 w 938150"/>
              <a:gd name="connsiteY6" fmla="*/ 255014 h 552202"/>
              <a:gd name="connsiteX7" fmla="*/ 748147 w 938150"/>
              <a:gd name="connsiteY7" fmla="*/ 320327 h 552202"/>
              <a:gd name="connsiteX8" fmla="*/ 540328 w 938150"/>
              <a:gd name="connsiteY8" fmla="*/ 243139 h 552202"/>
              <a:gd name="connsiteX9" fmla="*/ 350322 w 938150"/>
              <a:gd name="connsiteY9" fmla="*/ 403455 h 552202"/>
              <a:gd name="connsiteX10" fmla="*/ 368136 w 938150"/>
              <a:gd name="connsiteY10" fmla="*/ 249076 h 552202"/>
              <a:gd name="connsiteX11" fmla="*/ 344386 w 938150"/>
              <a:gd name="connsiteY11" fmla="*/ 130629 h 552202"/>
              <a:gd name="connsiteX12" fmla="*/ 213757 w 938150"/>
              <a:gd name="connsiteY12" fmla="*/ 0 h 552202"/>
              <a:gd name="connsiteX13" fmla="*/ 41564 w 938150"/>
              <a:gd name="connsiteY13" fmla="*/ 47196 h 552202"/>
              <a:gd name="connsiteX14" fmla="*/ 0 w 938150"/>
              <a:gd name="connsiteY14" fmla="*/ 284702 h 552202"/>
              <a:gd name="connsiteX0" fmla="*/ 0 w 985653"/>
              <a:gd name="connsiteY0" fmla="*/ 284702 h 552202"/>
              <a:gd name="connsiteX1" fmla="*/ 95003 w 985653"/>
              <a:gd name="connsiteY1" fmla="*/ 391579 h 552202"/>
              <a:gd name="connsiteX2" fmla="*/ 166254 w 985653"/>
              <a:gd name="connsiteY2" fmla="*/ 445018 h 552202"/>
              <a:gd name="connsiteX3" fmla="*/ 290945 w 985653"/>
              <a:gd name="connsiteY3" fmla="*/ 486582 h 552202"/>
              <a:gd name="connsiteX4" fmla="*/ 469076 w 985653"/>
              <a:gd name="connsiteY4" fmla="*/ 552202 h 552202"/>
              <a:gd name="connsiteX5" fmla="*/ 985653 w 985653"/>
              <a:gd name="connsiteY5" fmla="*/ 433142 h 552202"/>
              <a:gd name="connsiteX6" fmla="*/ 938150 w 985653"/>
              <a:gd name="connsiteY6" fmla="*/ 255014 h 552202"/>
              <a:gd name="connsiteX7" fmla="*/ 748147 w 985653"/>
              <a:gd name="connsiteY7" fmla="*/ 320327 h 552202"/>
              <a:gd name="connsiteX8" fmla="*/ 540328 w 985653"/>
              <a:gd name="connsiteY8" fmla="*/ 243139 h 552202"/>
              <a:gd name="connsiteX9" fmla="*/ 350322 w 985653"/>
              <a:gd name="connsiteY9" fmla="*/ 403455 h 552202"/>
              <a:gd name="connsiteX10" fmla="*/ 368136 w 985653"/>
              <a:gd name="connsiteY10" fmla="*/ 249076 h 552202"/>
              <a:gd name="connsiteX11" fmla="*/ 344386 w 985653"/>
              <a:gd name="connsiteY11" fmla="*/ 130629 h 552202"/>
              <a:gd name="connsiteX12" fmla="*/ 213757 w 985653"/>
              <a:gd name="connsiteY12" fmla="*/ 0 h 552202"/>
              <a:gd name="connsiteX13" fmla="*/ 41564 w 985653"/>
              <a:gd name="connsiteY13" fmla="*/ 47196 h 552202"/>
              <a:gd name="connsiteX14" fmla="*/ 0 w 985653"/>
              <a:gd name="connsiteY14" fmla="*/ 284702 h 552202"/>
              <a:gd name="connsiteX0" fmla="*/ 0 w 985653"/>
              <a:gd name="connsiteY0" fmla="*/ 284702 h 599703"/>
              <a:gd name="connsiteX1" fmla="*/ 95003 w 985653"/>
              <a:gd name="connsiteY1" fmla="*/ 391579 h 599703"/>
              <a:gd name="connsiteX2" fmla="*/ 166254 w 985653"/>
              <a:gd name="connsiteY2" fmla="*/ 445018 h 599703"/>
              <a:gd name="connsiteX3" fmla="*/ 290945 w 985653"/>
              <a:gd name="connsiteY3" fmla="*/ 486582 h 599703"/>
              <a:gd name="connsiteX4" fmla="*/ 552204 w 985653"/>
              <a:gd name="connsiteY4" fmla="*/ 599703 h 599703"/>
              <a:gd name="connsiteX5" fmla="*/ 985653 w 985653"/>
              <a:gd name="connsiteY5" fmla="*/ 433142 h 599703"/>
              <a:gd name="connsiteX6" fmla="*/ 938150 w 985653"/>
              <a:gd name="connsiteY6" fmla="*/ 255014 h 599703"/>
              <a:gd name="connsiteX7" fmla="*/ 748147 w 985653"/>
              <a:gd name="connsiteY7" fmla="*/ 320327 h 599703"/>
              <a:gd name="connsiteX8" fmla="*/ 540328 w 985653"/>
              <a:gd name="connsiteY8" fmla="*/ 243139 h 599703"/>
              <a:gd name="connsiteX9" fmla="*/ 350322 w 985653"/>
              <a:gd name="connsiteY9" fmla="*/ 403455 h 599703"/>
              <a:gd name="connsiteX10" fmla="*/ 368136 w 985653"/>
              <a:gd name="connsiteY10" fmla="*/ 249076 h 599703"/>
              <a:gd name="connsiteX11" fmla="*/ 344386 w 985653"/>
              <a:gd name="connsiteY11" fmla="*/ 130629 h 599703"/>
              <a:gd name="connsiteX12" fmla="*/ 213757 w 985653"/>
              <a:gd name="connsiteY12" fmla="*/ 0 h 599703"/>
              <a:gd name="connsiteX13" fmla="*/ 41564 w 985653"/>
              <a:gd name="connsiteY13" fmla="*/ 47196 h 599703"/>
              <a:gd name="connsiteX14" fmla="*/ 0 w 985653"/>
              <a:gd name="connsiteY14" fmla="*/ 284702 h 59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85653" h="599703">
                <a:moveTo>
                  <a:pt x="0" y="284702"/>
                </a:moveTo>
                <a:lnTo>
                  <a:pt x="95003" y="391579"/>
                </a:lnTo>
                <a:lnTo>
                  <a:pt x="166254" y="445018"/>
                </a:lnTo>
                <a:lnTo>
                  <a:pt x="290945" y="486582"/>
                </a:lnTo>
                <a:cubicBezTo>
                  <a:pt x="296883" y="486684"/>
                  <a:pt x="546266" y="599601"/>
                  <a:pt x="552204" y="599703"/>
                </a:cubicBezTo>
                <a:lnTo>
                  <a:pt x="985653" y="433142"/>
                </a:lnTo>
                <a:lnTo>
                  <a:pt x="938150" y="255014"/>
                </a:lnTo>
                <a:cubicBezTo>
                  <a:pt x="938150" y="217409"/>
                  <a:pt x="748147" y="357932"/>
                  <a:pt x="748147" y="320327"/>
                </a:cubicBezTo>
                <a:lnTo>
                  <a:pt x="540328" y="243139"/>
                </a:lnTo>
                <a:lnTo>
                  <a:pt x="350322" y="403455"/>
                </a:lnTo>
                <a:lnTo>
                  <a:pt x="368136" y="249076"/>
                </a:lnTo>
                <a:cubicBezTo>
                  <a:pt x="286988" y="261053"/>
                  <a:pt x="425534" y="118652"/>
                  <a:pt x="344386" y="130629"/>
                </a:cubicBezTo>
                <a:lnTo>
                  <a:pt x="213757" y="0"/>
                </a:lnTo>
                <a:lnTo>
                  <a:pt x="41564" y="47196"/>
                </a:lnTo>
                <a:lnTo>
                  <a:pt x="0" y="284702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7" name="Forme libre 76"/>
          <p:cNvSpPr/>
          <p:nvPr/>
        </p:nvSpPr>
        <p:spPr>
          <a:xfrm>
            <a:off x="6232550" y="4052621"/>
            <a:ext cx="1353312" cy="1953158"/>
          </a:xfrm>
          <a:custGeom>
            <a:avLst/>
            <a:gdLst>
              <a:gd name="connsiteX0" fmla="*/ 0 w 1353312"/>
              <a:gd name="connsiteY0" fmla="*/ 1931213 h 1953158"/>
              <a:gd name="connsiteX1" fmla="*/ 21946 w 1353312"/>
              <a:gd name="connsiteY1" fmla="*/ 1214323 h 1953158"/>
              <a:gd name="connsiteX2" fmla="*/ 190196 w 1353312"/>
              <a:gd name="connsiteY2" fmla="*/ 1141171 h 1953158"/>
              <a:gd name="connsiteX3" fmla="*/ 446228 w 1353312"/>
              <a:gd name="connsiteY3" fmla="*/ 1236269 h 1953158"/>
              <a:gd name="connsiteX4" fmla="*/ 731520 w 1353312"/>
              <a:gd name="connsiteY4" fmla="*/ 1287475 h 1953158"/>
              <a:gd name="connsiteX5" fmla="*/ 921716 w 1353312"/>
              <a:gd name="connsiteY5" fmla="*/ 1441094 h 1953158"/>
              <a:gd name="connsiteX6" fmla="*/ 1155802 w 1353312"/>
              <a:gd name="connsiteY6" fmla="*/ 1411833 h 1953158"/>
              <a:gd name="connsiteX7" fmla="*/ 1119226 w 1353312"/>
              <a:gd name="connsiteY7" fmla="*/ 1214323 h 1953158"/>
              <a:gd name="connsiteX8" fmla="*/ 1075335 w 1353312"/>
              <a:gd name="connsiteY8" fmla="*/ 504749 h 1953158"/>
              <a:gd name="connsiteX9" fmla="*/ 1207008 w 1353312"/>
              <a:gd name="connsiteY9" fmla="*/ 21945 h 1953158"/>
              <a:gd name="connsiteX10" fmla="*/ 1353312 w 1353312"/>
              <a:gd name="connsiteY10" fmla="*/ 0 h 1953158"/>
              <a:gd name="connsiteX11" fmla="*/ 1353312 w 1353312"/>
              <a:gd name="connsiteY11" fmla="*/ 1492301 h 1953158"/>
              <a:gd name="connsiteX12" fmla="*/ 131674 w 1353312"/>
              <a:gd name="connsiteY12" fmla="*/ 1492301 h 1953158"/>
              <a:gd name="connsiteX13" fmla="*/ 138989 w 1353312"/>
              <a:gd name="connsiteY13" fmla="*/ 1953158 h 1953158"/>
              <a:gd name="connsiteX14" fmla="*/ 0 w 1353312"/>
              <a:gd name="connsiteY14" fmla="*/ 1931213 h 195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3312" h="1953158">
                <a:moveTo>
                  <a:pt x="0" y="1931213"/>
                </a:moveTo>
                <a:lnTo>
                  <a:pt x="21946" y="1214323"/>
                </a:lnTo>
                <a:lnTo>
                  <a:pt x="190196" y="1141171"/>
                </a:lnTo>
                <a:lnTo>
                  <a:pt x="446228" y="1236269"/>
                </a:lnTo>
                <a:lnTo>
                  <a:pt x="731520" y="1287475"/>
                </a:lnTo>
                <a:lnTo>
                  <a:pt x="921716" y="1441094"/>
                </a:lnTo>
                <a:lnTo>
                  <a:pt x="1155802" y="1411833"/>
                </a:lnTo>
                <a:lnTo>
                  <a:pt x="1119226" y="1214323"/>
                </a:lnTo>
                <a:lnTo>
                  <a:pt x="1075335" y="504749"/>
                </a:lnTo>
                <a:lnTo>
                  <a:pt x="1207008" y="21945"/>
                </a:lnTo>
                <a:lnTo>
                  <a:pt x="1353312" y="0"/>
                </a:lnTo>
                <a:lnTo>
                  <a:pt x="1353312" y="1492301"/>
                </a:lnTo>
                <a:lnTo>
                  <a:pt x="131674" y="1492301"/>
                </a:lnTo>
                <a:lnTo>
                  <a:pt x="138989" y="1953158"/>
                </a:lnTo>
                <a:lnTo>
                  <a:pt x="0" y="1931213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6" name="Forme libre 45"/>
          <p:cNvSpPr/>
          <p:nvPr/>
        </p:nvSpPr>
        <p:spPr>
          <a:xfrm>
            <a:off x="5659805" y="4568229"/>
            <a:ext cx="1359371" cy="638392"/>
          </a:xfrm>
          <a:custGeom>
            <a:avLst/>
            <a:gdLst>
              <a:gd name="connsiteX0" fmla="*/ 65314 w 1454727"/>
              <a:gd name="connsiteY0" fmla="*/ 106878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65314 w 1454727"/>
              <a:gd name="connsiteY9" fmla="*/ 106878 h 575953"/>
              <a:gd name="connsiteX0" fmla="*/ 29688 w 1454727"/>
              <a:gd name="connsiteY0" fmla="*/ 296883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29688 w 1454727"/>
              <a:gd name="connsiteY9" fmla="*/ 296883 h 575953"/>
              <a:gd name="connsiteX0" fmla="*/ 29688 w 1454727"/>
              <a:gd name="connsiteY0" fmla="*/ 296883 h 575953"/>
              <a:gd name="connsiteX1" fmla="*/ 23751 w 1454727"/>
              <a:gd name="connsiteY1" fmla="*/ 385948 h 575953"/>
              <a:gd name="connsiteX2" fmla="*/ 0 w 1454727"/>
              <a:gd name="connsiteY2" fmla="*/ 463137 h 575953"/>
              <a:gd name="connsiteX3" fmla="*/ 997527 w 1454727"/>
              <a:gd name="connsiteY3" fmla="*/ 575953 h 575953"/>
              <a:gd name="connsiteX4" fmla="*/ 991590 w 1454727"/>
              <a:gd name="connsiteY4" fmla="*/ 433449 h 575953"/>
              <a:gd name="connsiteX5" fmla="*/ 1116281 w 1454727"/>
              <a:gd name="connsiteY5" fmla="*/ 285007 h 575953"/>
              <a:gd name="connsiteX6" fmla="*/ 1300348 w 1454727"/>
              <a:gd name="connsiteY6" fmla="*/ 172192 h 575953"/>
              <a:gd name="connsiteX7" fmla="*/ 1454727 w 1454727"/>
              <a:gd name="connsiteY7" fmla="*/ 71252 h 575953"/>
              <a:gd name="connsiteX8" fmla="*/ 1282535 w 1454727"/>
              <a:gd name="connsiteY8" fmla="*/ 29688 h 575953"/>
              <a:gd name="connsiteX9" fmla="*/ 71252 w 1454727"/>
              <a:gd name="connsiteY9" fmla="*/ 0 h 575953"/>
              <a:gd name="connsiteX10" fmla="*/ 29688 w 1454727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415636 w 1870363"/>
              <a:gd name="connsiteY2" fmla="*/ 463137 h 575953"/>
              <a:gd name="connsiteX3" fmla="*/ 1413163 w 1870363"/>
              <a:gd name="connsiteY3" fmla="*/ 575953 h 575953"/>
              <a:gd name="connsiteX4" fmla="*/ 1407226 w 1870363"/>
              <a:gd name="connsiteY4" fmla="*/ 433449 h 575953"/>
              <a:gd name="connsiteX5" fmla="*/ 1531917 w 1870363"/>
              <a:gd name="connsiteY5" fmla="*/ 285007 h 575953"/>
              <a:gd name="connsiteX6" fmla="*/ 1715984 w 1870363"/>
              <a:gd name="connsiteY6" fmla="*/ 172192 h 575953"/>
              <a:gd name="connsiteX7" fmla="*/ 1870363 w 1870363"/>
              <a:gd name="connsiteY7" fmla="*/ 71252 h 575953"/>
              <a:gd name="connsiteX8" fmla="*/ 1698171 w 1870363"/>
              <a:gd name="connsiteY8" fmla="*/ 29688 h 575953"/>
              <a:gd name="connsiteX9" fmla="*/ 486888 w 1870363"/>
              <a:gd name="connsiteY9" fmla="*/ 0 h 575953"/>
              <a:gd name="connsiteX10" fmla="*/ 445324 w 1870363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243444 w 1870363"/>
              <a:gd name="connsiteY2" fmla="*/ 368135 h 575953"/>
              <a:gd name="connsiteX3" fmla="*/ 415636 w 1870363"/>
              <a:gd name="connsiteY3" fmla="*/ 463137 h 575953"/>
              <a:gd name="connsiteX4" fmla="*/ 1413163 w 1870363"/>
              <a:gd name="connsiteY4" fmla="*/ 575953 h 575953"/>
              <a:gd name="connsiteX5" fmla="*/ 1407226 w 1870363"/>
              <a:gd name="connsiteY5" fmla="*/ 433449 h 575953"/>
              <a:gd name="connsiteX6" fmla="*/ 1531917 w 1870363"/>
              <a:gd name="connsiteY6" fmla="*/ 285007 h 575953"/>
              <a:gd name="connsiteX7" fmla="*/ 1715984 w 1870363"/>
              <a:gd name="connsiteY7" fmla="*/ 172192 h 575953"/>
              <a:gd name="connsiteX8" fmla="*/ 1870363 w 1870363"/>
              <a:gd name="connsiteY8" fmla="*/ 71252 h 575953"/>
              <a:gd name="connsiteX9" fmla="*/ 1698171 w 1870363"/>
              <a:gd name="connsiteY9" fmla="*/ 29688 h 575953"/>
              <a:gd name="connsiteX10" fmla="*/ 486888 w 1870363"/>
              <a:gd name="connsiteY10" fmla="*/ 0 h 575953"/>
              <a:gd name="connsiteX11" fmla="*/ 445324 w 1870363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710047 w 1882239"/>
              <a:gd name="connsiteY9" fmla="*/ 29688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235034 w 1882239"/>
              <a:gd name="connsiteY9" fmla="*/ 71252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727860"/>
              <a:gd name="connsiteY0" fmla="*/ 296883 h 575953"/>
              <a:gd name="connsiteX1" fmla="*/ 11876 w 1727860"/>
              <a:gd name="connsiteY1" fmla="*/ 237506 h 575953"/>
              <a:gd name="connsiteX2" fmla="*/ 0 w 1727860"/>
              <a:gd name="connsiteY2" fmla="*/ 427511 h 575953"/>
              <a:gd name="connsiteX3" fmla="*/ 427512 w 1727860"/>
              <a:gd name="connsiteY3" fmla="*/ 463137 h 575953"/>
              <a:gd name="connsiteX4" fmla="*/ 1425039 w 1727860"/>
              <a:gd name="connsiteY4" fmla="*/ 575953 h 575953"/>
              <a:gd name="connsiteX5" fmla="*/ 1419102 w 1727860"/>
              <a:gd name="connsiteY5" fmla="*/ 433449 h 575953"/>
              <a:gd name="connsiteX6" fmla="*/ 1543793 w 1727860"/>
              <a:gd name="connsiteY6" fmla="*/ 285007 h 575953"/>
              <a:gd name="connsiteX7" fmla="*/ 1727860 w 1727860"/>
              <a:gd name="connsiteY7" fmla="*/ 172192 h 575953"/>
              <a:gd name="connsiteX8" fmla="*/ 1318161 w 1727860"/>
              <a:gd name="connsiteY8" fmla="*/ 124691 h 575953"/>
              <a:gd name="connsiteX9" fmla="*/ 1235034 w 1727860"/>
              <a:gd name="connsiteY9" fmla="*/ 71252 h 575953"/>
              <a:gd name="connsiteX10" fmla="*/ 498764 w 1727860"/>
              <a:gd name="connsiteY10" fmla="*/ 0 h 575953"/>
              <a:gd name="connsiteX11" fmla="*/ 457200 w 1727860"/>
              <a:gd name="connsiteY11" fmla="*/ 296883 h 575953"/>
              <a:gd name="connsiteX0" fmla="*/ 457200 w 1543793"/>
              <a:gd name="connsiteY0" fmla="*/ 296883 h 575953"/>
              <a:gd name="connsiteX1" fmla="*/ 11876 w 1543793"/>
              <a:gd name="connsiteY1" fmla="*/ 237506 h 575953"/>
              <a:gd name="connsiteX2" fmla="*/ 0 w 1543793"/>
              <a:gd name="connsiteY2" fmla="*/ 427511 h 575953"/>
              <a:gd name="connsiteX3" fmla="*/ 427512 w 1543793"/>
              <a:gd name="connsiteY3" fmla="*/ 463137 h 575953"/>
              <a:gd name="connsiteX4" fmla="*/ 1425039 w 1543793"/>
              <a:gd name="connsiteY4" fmla="*/ 575953 h 575953"/>
              <a:gd name="connsiteX5" fmla="*/ 1419102 w 1543793"/>
              <a:gd name="connsiteY5" fmla="*/ 433449 h 575953"/>
              <a:gd name="connsiteX6" fmla="*/ 1543793 w 1543793"/>
              <a:gd name="connsiteY6" fmla="*/ 285007 h 575953"/>
              <a:gd name="connsiteX7" fmla="*/ 1175658 w 1543793"/>
              <a:gd name="connsiteY7" fmla="*/ 178130 h 575953"/>
              <a:gd name="connsiteX8" fmla="*/ 1318161 w 1543793"/>
              <a:gd name="connsiteY8" fmla="*/ 124691 h 575953"/>
              <a:gd name="connsiteX9" fmla="*/ 1235034 w 1543793"/>
              <a:gd name="connsiteY9" fmla="*/ 71252 h 575953"/>
              <a:gd name="connsiteX10" fmla="*/ 498764 w 1543793"/>
              <a:gd name="connsiteY10" fmla="*/ 0 h 575953"/>
              <a:gd name="connsiteX11" fmla="*/ 457200 w 1543793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419102 w 1425039"/>
              <a:gd name="connsiteY5" fmla="*/ 433449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163782 w 1425039"/>
              <a:gd name="connsiteY5" fmla="*/ 451262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1098468 w 1318161"/>
              <a:gd name="connsiteY4" fmla="*/ 409698 h 463137"/>
              <a:gd name="connsiteX5" fmla="*/ 1163782 w 1318161"/>
              <a:gd name="connsiteY5" fmla="*/ 451262 h 463137"/>
              <a:gd name="connsiteX6" fmla="*/ 1163783 w 1318161"/>
              <a:gd name="connsiteY6" fmla="*/ 338446 h 463137"/>
              <a:gd name="connsiteX7" fmla="*/ 1175658 w 1318161"/>
              <a:gd name="connsiteY7" fmla="*/ 178130 h 463137"/>
              <a:gd name="connsiteX8" fmla="*/ 1318161 w 1318161"/>
              <a:gd name="connsiteY8" fmla="*/ 124691 h 463137"/>
              <a:gd name="connsiteX9" fmla="*/ 1235034 w 1318161"/>
              <a:gd name="connsiteY9" fmla="*/ 71252 h 463137"/>
              <a:gd name="connsiteX10" fmla="*/ 498764 w 1318161"/>
              <a:gd name="connsiteY10" fmla="*/ 0 h 463137"/>
              <a:gd name="connsiteX11" fmla="*/ 457200 w 1318161"/>
              <a:gd name="connsiteY11" fmla="*/ 296883 h 463137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926276 w 1318161"/>
              <a:gd name="connsiteY4" fmla="*/ 410004 h 463137"/>
              <a:gd name="connsiteX5" fmla="*/ 1098468 w 1318161"/>
              <a:gd name="connsiteY5" fmla="*/ 409698 h 463137"/>
              <a:gd name="connsiteX6" fmla="*/ 1163782 w 1318161"/>
              <a:gd name="connsiteY6" fmla="*/ 451262 h 463137"/>
              <a:gd name="connsiteX7" fmla="*/ 1163783 w 1318161"/>
              <a:gd name="connsiteY7" fmla="*/ 338446 h 463137"/>
              <a:gd name="connsiteX8" fmla="*/ 1175658 w 1318161"/>
              <a:gd name="connsiteY8" fmla="*/ 178130 h 463137"/>
              <a:gd name="connsiteX9" fmla="*/ 1318161 w 1318161"/>
              <a:gd name="connsiteY9" fmla="*/ 124691 h 463137"/>
              <a:gd name="connsiteX10" fmla="*/ 1235034 w 1318161"/>
              <a:gd name="connsiteY10" fmla="*/ 71252 h 463137"/>
              <a:gd name="connsiteX11" fmla="*/ 498764 w 1318161"/>
              <a:gd name="connsiteY11" fmla="*/ 0 h 463137"/>
              <a:gd name="connsiteX12" fmla="*/ 457200 w 1318161"/>
              <a:gd name="connsiteY12" fmla="*/ 296883 h 463137"/>
              <a:gd name="connsiteX0" fmla="*/ 457200 w 1318161"/>
              <a:gd name="connsiteY0" fmla="*/ 296883 h 451262"/>
              <a:gd name="connsiteX1" fmla="*/ 11876 w 1318161"/>
              <a:gd name="connsiteY1" fmla="*/ 237506 h 451262"/>
              <a:gd name="connsiteX2" fmla="*/ 0 w 1318161"/>
              <a:gd name="connsiteY2" fmla="*/ 427511 h 451262"/>
              <a:gd name="connsiteX3" fmla="*/ 748145 w 1318161"/>
              <a:gd name="connsiteY3" fmla="*/ 344384 h 451262"/>
              <a:gd name="connsiteX4" fmla="*/ 926276 w 1318161"/>
              <a:gd name="connsiteY4" fmla="*/ 410004 h 451262"/>
              <a:gd name="connsiteX5" fmla="*/ 1098468 w 1318161"/>
              <a:gd name="connsiteY5" fmla="*/ 409698 h 451262"/>
              <a:gd name="connsiteX6" fmla="*/ 1163782 w 1318161"/>
              <a:gd name="connsiteY6" fmla="*/ 451262 h 451262"/>
              <a:gd name="connsiteX7" fmla="*/ 1163783 w 1318161"/>
              <a:gd name="connsiteY7" fmla="*/ 338446 h 451262"/>
              <a:gd name="connsiteX8" fmla="*/ 1175658 w 1318161"/>
              <a:gd name="connsiteY8" fmla="*/ 178130 h 451262"/>
              <a:gd name="connsiteX9" fmla="*/ 1318161 w 1318161"/>
              <a:gd name="connsiteY9" fmla="*/ 124691 h 451262"/>
              <a:gd name="connsiteX10" fmla="*/ 1235034 w 1318161"/>
              <a:gd name="connsiteY10" fmla="*/ 71252 h 451262"/>
              <a:gd name="connsiteX11" fmla="*/ 498764 w 1318161"/>
              <a:gd name="connsiteY11" fmla="*/ 0 h 451262"/>
              <a:gd name="connsiteX12" fmla="*/ 457200 w 1318161"/>
              <a:gd name="connsiteY12" fmla="*/ 296883 h 451262"/>
              <a:gd name="connsiteX0" fmla="*/ 445324 w 1306285"/>
              <a:gd name="connsiteY0" fmla="*/ 296883 h 451262"/>
              <a:gd name="connsiteX1" fmla="*/ 0 w 1306285"/>
              <a:gd name="connsiteY1" fmla="*/ 237506 h 451262"/>
              <a:gd name="connsiteX2" fmla="*/ 611578 w 1306285"/>
              <a:gd name="connsiteY2" fmla="*/ 302820 h 451262"/>
              <a:gd name="connsiteX3" fmla="*/ 736269 w 1306285"/>
              <a:gd name="connsiteY3" fmla="*/ 344384 h 451262"/>
              <a:gd name="connsiteX4" fmla="*/ 914400 w 1306285"/>
              <a:gd name="connsiteY4" fmla="*/ 410004 h 451262"/>
              <a:gd name="connsiteX5" fmla="*/ 1086592 w 1306285"/>
              <a:gd name="connsiteY5" fmla="*/ 409698 h 451262"/>
              <a:gd name="connsiteX6" fmla="*/ 1151906 w 1306285"/>
              <a:gd name="connsiteY6" fmla="*/ 451262 h 451262"/>
              <a:gd name="connsiteX7" fmla="*/ 1151907 w 1306285"/>
              <a:gd name="connsiteY7" fmla="*/ 338446 h 451262"/>
              <a:gd name="connsiteX8" fmla="*/ 1163782 w 1306285"/>
              <a:gd name="connsiteY8" fmla="*/ 178130 h 451262"/>
              <a:gd name="connsiteX9" fmla="*/ 1306285 w 1306285"/>
              <a:gd name="connsiteY9" fmla="*/ 124691 h 451262"/>
              <a:gd name="connsiteX10" fmla="*/ 1223158 w 1306285"/>
              <a:gd name="connsiteY10" fmla="*/ 71252 h 451262"/>
              <a:gd name="connsiteX11" fmla="*/ 486888 w 1306285"/>
              <a:gd name="connsiteY11" fmla="*/ 0 h 451262"/>
              <a:gd name="connsiteX12" fmla="*/ 445324 w 1306285"/>
              <a:gd name="connsiteY12" fmla="*/ 296883 h 451262"/>
              <a:gd name="connsiteX0" fmla="*/ 0 w 860961"/>
              <a:gd name="connsiteY0" fmla="*/ 296883 h 451262"/>
              <a:gd name="connsiteX1" fmla="*/ 29689 w 860961"/>
              <a:gd name="connsiteY1" fmla="*/ 338446 h 451262"/>
              <a:gd name="connsiteX2" fmla="*/ 166254 w 860961"/>
              <a:gd name="connsiteY2" fmla="*/ 302820 h 451262"/>
              <a:gd name="connsiteX3" fmla="*/ 290945 w 860961"/>
              <a:gd name="connsiteY3" fmla="*/ 344384 h 451262"/>
              <a:gd name="connsiteX4" fmla="*/ 469076 w 860961"/>
              <a:gd name="connsiteY4" fmla="*/ 410004 h 451262"/>
              <a:gd name="connsiteX5" fmla="*/ 641268 w 860961"/>
              <a:gd name="connsiteY5" fmla="*/ 409698 h 451262"/>
              <a:gd name="connsiteX6" fmla="*/ 706582 w 860961"/>
              <a:gd name="connsiteY6" fmla="*/ 451262 h 451262"/>
              <a:gd name="connsiteX7" fmla="*/ 706583 w 860961"/>
              <a:gd name="connsiteY7" fmla="*/ 338446 h 451262"/>
              <a:gd name="connsiteX8" fmla="*/ 718458 w 860961"/>
              <a:gd name="connsiteY8" fmla="*/ 178130 h 451262"/>
              <a:gd name="connsiteX9" fmla="*/ 860961 w 860961"/>
              <a:gd name="connsiteY9" fmla="*/ 124691 h 451262"/>
              <a:gd name="connsiteX10" fmla="*/ 777834 w 860961"/>
              <a:gd name="connsiteY10" fmla="*/ 71252 h 451262"/>
              <a:gd name="connsiteX11" fmla="*/ 41564 w 860961"/>
              <a:gd name="connsiteY11" fmla="*/ 0 h 451262"/>
              <a:gd name="connsiteX12" fmla="*/ 0 w 860961"/>
              <a:gd name="connsiteY12" fmla="*/ 296883 h 451262"/>
              <a:gd name="connsiteX0" fmla="*/ 0 w 967839"/>
              <a:gd name="connsiteY0" fmla="*/ 285008 h 451262"/>
              <a:gd name="connsiteX1" fmla="*/ 136567 w 967839"/>
              <a:gd name="connsiteY1" fmla="*/ 338446 h 451262"/>
              <a:gd name="connsiteX2" fmla="*/ 273132 w 967839"/>
              <a:gd name="connsiteY2" fmla="*/ 302820 h 451262"/>
              <a:gd name="connsiteX3" fmla="*/ 397823 w 967839"/>
              <a:gd name="connsiteY3" fmla="*/ 344384 h 451262"/>
              <a:gd name="connsiteX4" fmla="*/ 575954 w 967839"/>
              <a:gd name="connsiteY4" fmla="*/ 410004 h 451262"/>
              <a:gd name="connsiteX5" fmla="*/ 748146 w 967839"/>
              <a:gd name="connsiteY5" fmla="*/ 409698 h 451262"/>
              <a:gd name="connsiteX6" fmla="*/ 813460 w 967839"/>
              <a:gd name="connsiteY6" fmla="*/ 451262 h 451262"/>
              <a:gd name="connsiteX7" fmla="*/ 813461 w 967839"/>
              <a:gd name="connsiteY7" fmla="*/ 338446 h 451262"/>
              <a:gd name="connsiteX8" fmla="*/ 825336 w 967839"/>
              <a:gd name="connsiteY8" fmla="*/ 178130 h 451262"/>
              <a:gd name="connsiteX9" fmla="*/ 967839 w 967839"/>
              <a:gd name="connsiteY9" fmla="*/ 124691 h 451262"/>
              <a:gd name="connsiteX10" fmla="*/ 884712 w 967839"/>
              <a:gd name="connsiteY10" fmla="*/ 71252 h 451262"/>
              <a:gd name="connsiteX11" fmla="*/ 148442 w 967839"/>
              <a:gd name="connsiteY11" fmla="*/ 0 h 451262"/>
              <a:gd name="connsiteX12" fmla="*/ 0 w 967839"/>
              <a:gd name="connsiteY12" fmla="*/ 285008 h 451262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184068 w 967839"/>
              <a:gd name="connsiteY11" fmla="*/ 112816 h 380010"/>
              <a:gd name="connsiteX12" fmla="*/ 0 w 967839"/>
              <a:gd name="connsiteY12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617518 w 967839"/>
              <a:gd name="connsiteY11" fmla="*/ 41869 h 380010"/>
              <a:gd name="connsiteX12" fmla="*/ 184068 w 967839"/>
              <a:gd name="connsiteY12" fmla="*/ 112816 h 380010"/>
              <a:gd name="connsiteX13" fmla="*/ 0 w 967839"/>
              <a:gd name="connsiteY13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617518 w 967839"/>
              <a:gd name="connsiteY12" fmla="*/ 41869 h 380010"/>
              <a:gd name="connsiteX13" fmla="*/ 184068 w 967839"/>
              <a:gd name="connsiteY13" fmla="*/ 112816 h 380010"/>
              <a:gd name="connsiteX14" fmla="*/ 0 w 967839"/>
              <a:gd name="connsiteY14" fmla="*/ 213756 h 380010"/>
              <a:gd name="connsiteX0" fmla="*/ 0 w 967839"/>
              <a:gd name="connsiteY0" fmla="*/ 294717 h 460971"/>
              <a:gd name="connsiteX1" fmla="*/ 136567 w 967839"/>
              <a:gd name="connsiteY1" fmla="*/ 348155 h 460971"/>
              <a:gd name="connsiteX2" fmla="*/ 273132 w 967839"/>
              <a:gd name="connsiteY2" fmla="*/ 312529 h 460971"/>
              <a:gd name="connsiteX3" fmla="*/ 397823 w 967839"/>
              <a:gd name="connsiteY3" fmla="*/ 354093 h 460971"/>
              <a:gd name="connsiteX4" fmla="*/ 575954 w 967839"/>
              <a:gd name="connsiteY4" fmla="*/ 419713 h 460971"/>
              <a:gd name="connsiteX5" fmla="*/ 748146 w 967839"/>
              <a:gd name="connsiteY5" fmla="*/ 419407 h 460971"/>
              <a:gd name="connsiteX6" fmla="*/ 813460 w 967839"/>
              <a:gd name="connsiteY6" fmla="*/ 460971 h 460971"/>
              <a:gd name="connsiteX7" fmla="*/ 813461 w 967839"/>
              <a:gd name="connsiteY7" fmla="*/ 348155 h 460971"/>
              <a:gd name="connsiteX8" fmla="*/ 825336 w 967839"/>
              <a:gd name="connsiteY8" fmla="*/ 187839 h 460971"/>
              <a:gd name="connsiteX9" fmla="*/ 967839 w 967839"/>
              <a:gd name="connsiteY9" fmla="*/ 134400 h 460971"/>
              <a:gd name="connsiteX10" fmla="*/ 884712 w 967839"/>
              <a:gd name="connsiteY10" fmla="*/ 80961 h 460971"/>
              <a:gd name="connsiteX11" fmla="*/ 748147 w 967839"/>
              <a:gd name="connsiteY11" fmla="*/ 140643 h 460971"/>
              <a:gd name="connsiteX12" fmla="*/ 453744 w 967839"/>
              <a:gd name="connsiteY12" fmla="*/ 0 h 460971"/>
              <a:gd name="connsiteX13" fmla="*/ 184068 w 967839"/>
              <a:gd name="connsiteY13" fmla="*/ 193777 h 460971"/>
              <a:gd name="connsiteX14" fmla="*/ 0 w 967839"/>
              <a:gd name="connsiteY14" fmla="*/ 294717 h 460971"/>
              <a:gd name="connsiteX0" fmla="*/ 0 w 967839"/>
              <a:gd name="connsiteY0" fmla="*/ 294717 h 460971"/>
              <a:gd name="connsiteX1" fmla="*/ 136567 w 967839"/>
              <a:gd name="connsiteY1" fmla="*/ 348155 h 460971"/>
              <a:gd name="connsiteX2" fmla="*/ 273132 w 967839"/>
              <a:gd name="connsiteY2" fmla="*/ 312529 h 460971"/>
              <a:gd name="connsiteX3" fmla="*/ 397823 w 967839"/>
              <a:gd name="connsiteY3" fmla="*/ 354093 h 460971"/>
              <a:gd name="connsiteX4" fmla="*/ 575954 w 967839"/>
              <a:gd name="connsiteY4" fmla="*/ 419713 h 460971"/>
              <a:gd name="connsiteX5" fmla="*/ 748146 w 967839"/>
              <a:gd name="connsiteY5" fmla="*/ 419407 h 460971"/>
              <a:gd name="connsiteX6" fmla="*/ 813460 w 967839"/>
              <a:gd name="connsiteY6" fmla="*/ 460971 h 460971"/>
              <a:gd name="connsiteX7" fmla="*/ 813461 w 967839"/>
              <a:gd name="connsiteY7" fmla="*/ 348155 h 460971"/>
              <a:gd name="connsiteX8" fmla="*/ 825336 w 967839"/>
              <a:gd name="connsiteY8" fmla="*/ 187839 h 460971"/>
              <a:gd name="connsiteX9" fmla="*/ 967839 w 967839"/>
              <a:gd name="connsiteY9" fmla="*/ 134400 h 460971"/>
              <a:gd name="connsiteX10" fmla="*/ 748147 w 967839"/>
              <a:gd name="connsiteY10" fmla="*/ 140643 h 460971"/>
              <a:gd name="connsiteX11" fmla="*/ 453744 w 967839"/>
              <a:gd name="connsiteY11" fmla="*/ 0 h 460971"/>
              <a:gd name="connsiteX12" fmla="*/ 184068 w 967839"/>
              <a:gd name="connsiteY12" fmla="*/ 193777 h 460971"/>
              <a:gd name="connsiteX13" fmla="*/ 0 w 967839"/>
              <a:gd name="connsiteY13" fmla="*/ 294717 h 460971"/>
              <a:gd name="connsiteX0" fmla="*/ 0 w 825336"/>
              <a:gd name="connsiteY0" fmla="*/ 294717 h 460971"/>
              <a:gd name="connsiteX1" fmla="*/ 136567 w 825336"/>
              <a:gd name="connsiteY1" fmla="*/ 348155 h 460971"/>
              <a:gd name="connsiteX2" fmla="*/ 273132 w 825336"/>
              <a:gd name="connsiteY2" fmla="*/ 312529 h 460971"/>
              <a:gd name="connsiteX3" fmla="*/ 397823 w 825336"/>
              <a:gd name="connsiteY3" fmla="*/ 354093 h 460971"/>
              <a:gd name="connsiteX4" fmla="*/ 575954 w 825336"/>
              <a:gd name="connsiteY4" fmla="*/ 419713 h 460971"/>
              <a:gd name="connsiteX5" fmla="*/ 748146 w 825336"/>
              <a:gd name="connsiteY5" fmla="*/ 419407 h 460971"/>
              <a:gd name="connsiteX6" fmla="*/ 813460 w 825336"/>
              <a:gd name="connsiteY6" fmla="*/ 460971 h 460971"/>
              <a:gd name="connsiteX7" fmla="*/ 813461 w 825336"/>
              <a:gd name="connsiteY7" fmla="*/ 348155 h 460971"/>
              <a:gd name="connsiteX8" fmla="*/ 825336 w 825336"/>
              <a:gd name="connsiteY8" fmla="*/ 187839 h 460971"/>
              <a:gd name="connsiteX9" fmla="*/ 748147 w 825336"/>
              <a:gd name="connsiteY9" fmla="*/ 140643 h 460971"/>
              <a:gd name="connsiteX10" fmla="*/ 453744 w 825336"/>
              <a:gd name="connsiteY10" fmla="*/ 0 h 460971"/>
              <a:gd name="connsiteX11" fmla="*/ 184068 w 825336"/>
              <a:gd name="connsiteY11" fmla="*/ 193777 h 460971"/>
              <a:gd name="connsiteX12" fmla="*/ 0 w 825336"/>
              <a:gd name="connsiteY12" fmla="*/ 294717 h 460971"/>
              <a:gd name="connsiteX0" fmla="*/ 0 w 1125587"/>
              <a:gd name="connsiteY0" fmla="*/ 294717 h 460971"/>
              <a:gd name="connsiteX1" fmla="*/ 136567 w 1125587"/>
              <a:gd name="connsiteY1" fmla="*/ 348155 h 460971"/>
              <a:gd name="connsiteX2" fmla="*/ 273132 w 1125587"/>
              <a:gd name="connsiteY2" fmla="*/ 312529 h 460971"/>
              <a:gd name="connsiteX3" fmla="*/ 397823 w 1125587"/>
              <a:gd name="connsiteY3" fmla="*/ 354093 h 460971"/>
              <a:gd name="connsiteX4" fmla="*/ 575954 w 1125587"/>
              <a:gd name="connsiteY4" fmla="*/ 419713 h 460971"/>
              <a:gd name="connsiteX5" fmla="*/ 748146 w 1125587"/>
              <a:gd name="connsiteY5" fmla="*/ 419407 h 460971"/>
              <a:gd name="connsiteX6" fmla="*/ 813460 w 1125587"/>
              <a:gd name="connsiteY6" fmla="*/ 460971 h 460971"/>
              <a:gd name="connsiteX7" fmla="*/ 813461 w 1125587"/>
              <a:gd name="connsiteY7" fmla="*/ 348155 h 460971"/>
              <a:gd name="connsiteX8" fmla="*/ 1125587 w 1125587"/>
              <a:gd name="connsiteY8" fmla="*/ 269725 h 460971"/>
              <a:gd name="connsiteX9" fmla="*/ 748147 w 1125587"/>
              <a:gd name="connsiteY9" fmla="*/ 140643 h 460971"/>
              <a:gd name="connsiteX10" fmla="*/ 453744 w 1125587"/>
              <a:gd name="connsiteY10" fmla="*/ 0 h 460971"/>
              <a:gd name="connsiteX11" fmla="*/ 184068 w 1125587"/>
              <a:gd name="connsiteY11" fmla="*/ 193777 h 460971"/>
              <a:gd name="connsiteX12" fmla="*/ 0 w 1125587"/>
              <a:gd name="connsiteY12" fmla="*/ 294717 h 460971"/>
              <a:gd name="connsiteX0" fmla="*/ 0 w 1125587"/>
              <a:gd name="connsiteY0" fmla="*/ 294717 h 460971"/>
              <a:gd name="connsiteX1" fmla="*/ 136567 w 1125587"/>
              <a:gd name="connsiteY1" fmla="*/ 348155 h 460971"/>
              <a:gd name="connsiteX2" fmla="*/ 273132 w 1125587"/>
              <a:gd name="connsiteY2" fmla="*/ 312529 h 460971"/>
              <a:gd name="connsiteX3" fmla="*/ 397823 w 1125587"/>
              <a:gd name="connsiteY3" fmla="*/ 354093 h 460971"/>
              <a:gd name="connsiteX4" fmla="*/ 575954 w 1125587"/>
              <a:gd name="connsiteY4" fmla="*/ 419713 h 460971"/>
              <a:gd name="connsiteX5" fmla="*/ 748146 w 1125587"/>
              <a:gd name="connsiteY5" fmla="*/ 419407 h 460971"/>
              <a:gd name="connsiteX6" fmla="*/ 813460 w 1125587"/>
              <a:gd name="connsiteY6" fmla="*/ 460971 h 460971"/>
              <a:gd name="connsiteX7" fmla="*/ 813461 w 1125587"/>
              <a:gd name="connsiteY7" fmla="*/ 348155 h 460971"/>
              <a:gd name="connsiteX8" fmla="*/ 1125587 w 1125587"/>
              <a:gd name="connsiteY8" fmla="*/ 269725 h 460971"/>
              <a:gd name="connsiteX9" fmla="*/ 870977 w 1125587"/>
              <a:gd name="connsiteY9" fmla="*/ 208882 h 460971"/>
              <a:gd name="connsiteX10" fmla="*/ 453744 w 1125587"/>
              <a:gd name="connsiteY10" fmla="*/ 0 h 460971"/>
              <a:gd name="connsiteX11" fmla="*/ 184068 w 1125587"/>
              <a:gd name="connsiteY11" fmla="*/ 193777 h 460971"/>
              <a:gd name="connsiteX12" fmla="*/ 0 w 1125587"/>
              <a:gd name="connsiteY12" fmla="*/ 294717 h 460971"/>
              <a:gd name="connsiteX0" fmla="*/ 0 w 1127359"/>
              <a:gd name="connsiteY0" fmla="*/ 294717 h 625195"/>
              <a:gd name="connsiteX1" fmla="*/ 136567 w 1127359"/>
              <a:gd name="connsiteY1" fmla="*/ 348155 h 625195"/>
              <a:gd name="connsiteX2" fmla="*/ 273132 w 1127359"/>
              <a:gd name="connsiteY2" fmla="*/ 312529 h 625195"/>
              <a:gd name="connsiteX3" fmla="*/ 397823 w 1127359"/>
              <a:gd name="connsiteY3" fmla="*/ 354093 h 625195"/>
              <a:gd name="connsiteX4" fmla="*/ 575954 w 1127359"/>
              <a:gd name="connsiteY4" fmla="*/ 419713 h 625195"/>
              <a:gd name="connsiteX5" fmla="*/ 748146 w 1127359"/>
              <a:gd name="connsiteY5" fmla="*/ 419407 h 625195"/>
              <a:gd name="connsiteX6" fmla="*/ 813460 w 1127359"/>
              <a:gd name="connsiteY6" fmla="*/ 460971 h 625195"/>
              <a:gd name="connsiteX7" fmla="*/ 1127359 w 1127359"/>
              <a:gd name="connsiteY7" fmla="*/ 621110 h 625195"/>
              <a:gd name="connsiteX8" fmla="*/ 1125587 w 1127359"/>
              <a:gd name="connsiteY8" fmla="*/ 269725 h 625195"/>
              <a:gd name="connsiteX9" fmla="*/ 870977 w 1127359"/>
              <a:gd name="connsiteY9" fmla="*/ 208882 h 625195"/>
              <a:gd name="connsiteX10" fmla="*/ 453744 w 1127359"/>
              <a:gd name="connsiteY10" fmla="*/ 0 h 625195"/>
              <a:gd name="connsiteX11" fmla="*/ 184068 w 1127359"/>
              <a:gd name="connsiteY11" fmla="*/ 193777 h 625195"/>
              <a:gd name="connsiteX12" fmla="*/ 0 w 1127359"/>
              <a:gd name="connsiteY12" fmla="*/ 294717 h 625195"/>
              <a:gd name="connsiteX0" fmla="*/ 0 w 1127359"/>
              <a:gd name="connsiteY0" fmla="*/ 294717 h 638392"/>
              <a:gd name="connsiteX1" fmla="*/ 136567 w 1127359"/>
              <a:gd name="connsiteY1" fmla="*/ 348155 h 638392"/>
              <a:gd name="connsiteX2" fmla="*/ 273132 w 1127359"/>
              <a:gd name="connsiteY2" fmla="*/ 312529 h 638392"/>
              <a:gd name="connsiteX3" fmla="*/ 397823 w 1127359"/>
              <a:gd name="connsiteY3" fmla="*/ 354093 h 638392"/>
              <a:gd name="connsiteX4" fmla="*/ 575954 w 1127359"/>
              <a:gd name="connsiteY4" fmla="*/ 419713 h 638392"/>
              <a:gd name="connsiteX5" fmla="*/ 748146 w 1127359"/>
              <a:gd name="connsiteY5" fmla="*/ 419407 h 638392"/>
              <a:gd name="connsiteX6" fmla="*/ 990881 w 1127359"/>
              <a:gd name="connsiteY6" fmla="*/ 638392 h 638392"/>
              <a:gd name="connsiteX7" fmla="*/ 1127359 w 1127359"/>
              <a:gd name="connsiteY7" fmla="*/ 621110 h 638392"/>
              <a:gd name="connsiteX8" fmla="*/ 1125587 w 1127359"/>
              <a:gd name="connsiteY8" fmla="*/ 269725 h 638392"/>
              <a:gd name="connsiteX9" fmla="*/ 870977 w 1127359"/>
              <a:gd name="connsiteY9" fmla="*/ 208882 h 638392"/>
              <a:gd name="connsiteX10" fmla="*/ 453744 w 1127359"/>
              <a:gd name="connsiteY10" fmla="*/ 0 h 638392"/>
              <a:gd name="connsiteX11" fmla="*/ 184068 w 1127359"/>
              <a:gd name="connsiteY11" fmla="*/ 193777 h 638392"/>
              <a:gd name="connsiteX12" fmla="*/ 0 w 1127359"/>
              <a:gd name="connsiteY12" fmla="*/ 294717 h 638392"/>
              <a:gd name="connsiteX0" fmla="*/ 0 w 1127359"/>
              <a:gd name="connsiteY0" fmla="*/ 294717 h 638392"/>
              <a:gd name="connsiteX1" fmla="*/ 136567 w 1127359"/>
              <a:gd name="connsiteY1" fmla="*/ 348155 h 638392"/>
              <a:gd name="connsiteX2" fmla="*/ 273132 w 1127359"/>
              <a:gd name="connsiteY2" fmla="*/ 312529 h 638392"/>
              <a:gd name="connsiteX3" fmla="*/ 397823 w 1127359"/>
              <a:gd name="connsiteY3" fmla="*/ 354093 h 638392"/>
              <a:gd name="connsiteX4" fmla="*/ 575954 w 1127359"/>
              <a:gd name="connsiteY4" fmla="*/ 419713 h 638392"/>
              <a:gd name="connsiteX5" fmla="*/ 802737 w 1127359"/>
              <a:gd name="connsiteY5" fmla="*/ 501293 h 638392"/>
              <a:gd name="connsiteX6" fmla="*/ 990881 w 1127359"/>
              <a:gd name="connsiteY6" fmla="*/ 638392 h 638392"/>
              <a:gd name="connsiteX7" fmla="*/ 1127359 w 1127359"/>
              <a:gd name="connsiteY7" fmla="*/ 621110 h 638392"/>
              <a:gd name="connsiteX8" fmla="*/ 1125587 w 1127359"/>
              <a:gd name="connsiteY8" fmla="*/ 269725 h 638392"/>
              <a:gd name="connsiteX9" fmla="*/ 870977 w 1127359"/>
              <a:gd name="connsiteY9" fmla="*/ 208882 h 638392"/>
              <a:gd name="connsiteX10" fmla="*/ 453744 w 1127359"/>
              <a:gd name="connsiteY10" fmla="*/ 0 h 638392"/>
              <a:gd name="connsiteX11" fmla="*/ 184068 w 1127359"/>
              <a:gd name="connsiteY11" fmla="*/ 193777 h 638392"/>
              <a:gd name="connsiteX12" fmla="*/ 0 w 1127359"/>
              <a:gd name="connsiteY12" fmla="*/ 294717 h 638392"/>
              <a:gd name="connsiteX0" fmla="*/ 0 w 1127359"/>
              <a:gd name="connsiteY0" fmla="*/ 294717 h 638392"/>
              <a:gd name="connsiteX1" fmla="*/ 136567 w 1127359"/>
              <a:gd name="connsiteY1" fmla="*/ 348155 h 638392"/>
              <a:gd name="connsiteX2" fmla="*/ 273132 w 1127359"/>
              <a:gd name="connsiteY2" fmla="*/ 312529 h 638392"/>
              <a:gd name="connsiteX3" fmla="*/ 384175 w 1127359"/>
              <a:gd name="connsiteY3" fmla="*/ 435979 h 638392"/>
              <a:gd name="connsiteX4" fmla="*/ 575954 w 1127359"/>
              <a:gd name="connsiteY4" fmla="*/ 419713 h 638392"/>
              <a:gd name="connsiteX5" fmla="*/ 802737 w 1127359"/>
              <a:gd name="connsiteY5" fmla="*/ 501293 h 638392"/>
              <a:gd name="connsiteX6" fmla="*/ 990881 w 1127359"/>
              <a:gd name="connsiteY6" fmla="*/ 638392 h 638392"/>
              <a:gd name="connsiteX7" fmla="*/ 1127359 w 1127359"/>
              <a:gd name="connsiteY7" fmla="*/ 621110 h 638392"/>
              <a:gd name="connsiteX8" fmla="*/ 1125587 w 1127359"/>
              <a:gd name="connsiteY8" fmla="*/ 269725 h 638392"/>
              <a:gd name="connsiteX9" fmla="*/ 870977 w 1127359"/>
              <a:gd name="connsiteY9" fmla="*/ 208882 h 638392"/>
              <a:gd name="connsiteX10" fmla="*/ 453744 w 1127359"/>
              <a:gd name="connsiteY10" fmla="*/ 0 h 638392"/>
              <a:gd name="connsiteX11" fmla="*/ 184068 w 1127359"/>
              <a:gd name="connsiteY11" fmla="*/ 193777 h 638392"/>
              <a:gd name="connsiteX12" fmla="*/ 0 w 1127359"/>
              <a:gd name="connsiteY12" fmla="*/ 294717 h 638392"/>
              <a:gd name="connsiteX0" fmla="*/ 0 w 1127359"/>
              <a:gd name="connsiteY0" fmla="*/ 294717 h 638392"/>
              <a:gd name="connsiteX1" fmla="*/ 136567 w 1127359"/>
              <a:gd name="connsiteY1" fmla="*/ 348155 h 638392"/>
              <a:gd name="connsiteX2" fmla="*/ 191245 w 1127359"/>
              <a:gd name="connsiteY2" fmla="*/ 489949 h 638392"/>
              <a:gd name="connsiteX3" fmla="*/ 384175 w 1127359"/>
              <a:gd name="connsiteY3" fmla="*/ 435979 h 638392"/>
              <a:gd name="connsiteX4" fmla="*/ 575954 w 1127359"/>
              <a:gd name="connsiteY4" fmla="*/ 419713 h 638392"/>
              <a:gd name="connsiteX5" fmla="*/ 802737 w 1127359"/>
              <a:gd name="connsiteY5" fmla="*/ 501293 h 638392"/>
              <a:gd name="connsiteX6" fmla="*/ 990881 w 1127359"/>
              <a:gd name="connsiteY6" fmla="*/ 638392 h 638392"/>
              <a:gd name="connsiteX7" fmla="*/ 1127359 w 1127359"/>
              <a:gd name="connsiteY7" fmla="*/ 621110 h 638392"/>
              <a:gd name="connsiteX8" fmla="*/ 1125587 w 1127359"/>
              <a:gd name="connsiteY8" fmla="*/ 269725 h 638392"/>
              <a:gd name="connsiteX9" fmla="*/ 870977 w 1127359"/>
              <a:gd name="connsiteY9" fmla="*/ 208882 h 638392"/>
              <a:gd name="connsiteX10" fmla="*/ 453744 w 1127359"/>
              <a:gd name="connsiteY10" fmla="*/ 0 h 638392"/>
              <a:gd name="connsiteX11" fmla="*/ 184068 w 1127359"/>
              <a:gd name="connsiteY11" fmla="*/ 193777 h 638392"/>
              <a:gd name="connsiteX12" fmla="*/ 0 w 1127359"/>
              <a:gd name="connsiteY12" fmla="*/ 294717 h 638392"/>
              <a:gd name="connsiteX0" fmla="*/ 0 w 1127359"/>
              <a:gd name="connsiteY0" fmla="*/ 294717 h 638392"/>
              <a:gd name="connsiteX1" fmla="*/ 13737 w 1127359"/>
              <a:gd name="connsiteY1" fmla="*/ 566519 h 638392"/>
              <a:gd name="connsiteX2" fmla="*/ 191245 w 1127359"/>
              <a:gd name="connsiteY2" fmla="*/ 489949 h 638392"/>
              <a:gd name="connsiteX3" fmla="*/ 384175 w 1127359"/>
              <a:gd name="connsiteY3" fmla="*/ 435979 h 638392"/>
              <a:gd name="connsiteX4" fmla="*/ 575954 w 1127359"/>
              <a:gd name="connsiteY4" fmla="*/ 419713 h 638392"/>
              <a:gd name="connsiteX5" fmla="*/ 802737 w 1127359"/>
              <a:gd name="connsiteY5" fmla="*/ 501293 h 638392"/>
              <a:gd name="connsiteX6" fmla="*/ 990881 w 1127359"/>
              <a:gd name="connsiteY6" fmla="*/ 638392 h 638392"/>
              <a:gd name="connsiteX7" fmla="*/ 1127359 w 1127359"/>
              <a:gd name="connsiteY7" fmla="*/ 621110 h 638392"/>
              <a:gd name="connsiteX8" fmla="*/ 1125587 w 1127359"/>
              <a:gd name="connsiteY8" fmla="*/ 269725 h 638392"/>
              <a:gd name="connsiteX9" fmla="*/ 870977 w 1127359"/>
              <a:gd name="connsiteY9" fmla="*/ 208882 h 638392"/>
              <a:gd name="connsiteX10" fmla="*/ 453744 w 1127359"/>
              <a:gd name="connsiteY10" fmla="*/ 0 h 638392"/>
              <a:gd name="connsiteX11" fmla="*/ 184068 w 1127359"/>
              <a:gd name="connsiteY11" fmla="*/ 193777 h 638392"/>
              <a:gd name="connsiteX12" fmla="*/ 0 w 1127359"/>
              <a:gd name="connsiteY12" fmla="*/ 294717 h 638392"/>
              <a:gd name="connsiteX0" fmla="*/ 0 w 1359371"/>
              <a:gd name="connsiteY0" fmla="*/ 458490 h 638392"/>
              <a:gd name="connsiteX1" fmla="*/ 245749 w 1359371"/>
              <a:gd name="connsiteY1" fmla="*/ 566519 h 638392"/>
              <a:gd name="connsiteX2" fmla="*/ 423257 w 1359371"/>
              <a:gd name="connsiteY2" fmla="*/ 489949 h 638392"/>
              <a:gd name="connsiteX3" fmla="*/ 616187 w 1359371"/>
              <a:gd name="connsiteY3" fmla="*/ 435979 h 638392"/>
              <a:gd name="connsiteX4" fmla="*/ 807966 w 1359371"/>
              <a:gd name="connsiteY4" fmla="*/ 419713 h 638392"/>
              <a:gd name="connsiteX5" fmla="*/ 1034749 w 1359371"/>
              <a:gd name="connsiteY5" fmla="*/ 501293 h 638392"/>
              <a:gd name="connsiteX6" fmla="*/ 1222893 w 1359371"/>
              <a:gd name="connsiteY6" fmla="*/ 638392 h 638392"/>
              <a:gd name="connsiteX7" fmla="*/ 1359371 w 1359371"/>
              <a:gd name="connsiteY7" fmla="*/ 621110 h 638392"/>
              <a:gd name="connsiteX8" fmla="*/ 1357599 w 1359371"/>
              <a:gd name="connsiteY8" fmla="*/ 269725 h 638392"/>
              <a:gd name="connsiteX9" fmla="*/ 1102989 w 1359371"/>
              <a:gd name="connsiteY9" fmla="*/ 208882 h 638392"/>
              <a:gd name="connsiteX10" fmla="*/ 685756 w 1359371"/>
              <a:gd name="connsiteY10" fmla="*/ 0 h 638392"/>
              <a:gd name="connsiteX11" fmla="*/ 416080 w 1359371"/>
              <a:gd name="connsiteY11" fmla="*/ 193777 h 638392"/>
              <a:gd name="connsiteX12" fmla="*/ 0 w 1359371"/>
              <a:gd name="connsiteY12" fmla="*/ 458490 h 638392"/>
              <a:gd name="connsiteX0" fmla="*/ 0 w 1359371"/>
              <a:gd name="connsiteY0" fmla="*/ 458490 h 638392"/>
              <a:gd name="connsiteX1" fmla="*/ 245749 w 1359371"/>
              <a:gd name="connsiteY1" fmla="*/ 566519 h 638392"/>
              <a:gd name="connsiteX2" fmla="*/ 423257 w 1359371"/>
              <a:gd name="connsiteY2" fmla="*/ 489949 h 638392"/>
              <a:gd name="connsiteX3" fmla="*/ 616187 w 1359371"/>
              <a:gd name="connsiteY3" fmla="*/ 435979 h 638392"/>
              <a:gd name="connsiteX4" fmla="*/ 807966 w 1359371"/>
              <a:gd name="connsiteY4" fmla="*/ 419713 h 638392"/>
              <a:gd name="connsiteX5" fmla="*/ 1034749 w 1359371"/>
              <a:gd name="connsiteY5" fmla="*/ 501293 h 638392"/>
              <a:gd name="connsiteX6" fmla="*/ 1222893 w 1359371"/>
              <a:gd name="connsiteY6" fmla="*/ 638392 h 638392"/>
              <a:gd name="connsiteX7" fmla="*/ 1359371 w 1359371"/>
              <a:gd name="connsiteY7" fmla="*/ 621110 h 638392"/>
              <a:gd name="connsiteX8" fmla="*/ 1357599 w 1359371"/>
              <a:gd name="connsiteY8" fmla="*/ 269725 h 638392"/>
              <a:gd name="connsiteX9" fmla="*/ 1102989 w 1359371"/>
              <a:gd name="connsiteY9" fmla="*/ 208882 h 638392"/>
              <a:gd name="connsiteX10" fmla="*/ 685756 w 1359371"/>
              <a:gd name="connsiteY10" fmla="*/ 0 h 638392"/>
              <a:gd name="connsiteX11" fmla="*/ 497967 w 1359371"/>
              <a:gd name="connsiteY11" fmla="*/ 289311 h 638392"/>
              <a:gd name="connsiteX12" fmla="*/ 0 w 1359371"/>
              <a:gd name="connsiteY12" fmla="*/ 458490 h 63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9371" h="638392">
                <a:moveTo>
                  <a:pt x="0" y="458490"/>
                </a:moveTo>
                <a:lnTo>
                  <a:pt x="245749" y="566519"/>
                </a:lnTo>
                <a:lnTo>
                  <a:pt x="423257" y="489949"/>
                </a:lnTo>
                <a:lnTo>
                  <a:pt x="616187" y="435979"/>
                </a:lnTo>
                <a:cubicBezTo>
                  <a:pt x="622125" y="436081"/>
                  <a:pt x="802028" y="419611"/>
                  <a:pt x="807966" y="419713"/>
                </a:cubicBezTo>
                <a:lnTo>
                  <a:pt x="1034749" y="501293"/>
                </a:lnTo>
                <a:lnTo>
                  <a:pt x="1222893" y="638392"/>
                </a:lnTo>
                <a:cubicBezTo>
                  <a:pt x="1222893" y="600787"/>
                  <a:pt x="1359371" y="658715"/>
                  <a:pt x="1359371" y="621110"/>
                </a:cubicBezTo>
                <a:cubicBezTo>
                  <a:pt x="1358780" y="503982"/>
                  <a:pt x="1358190" y="386853"/>
                  <a:pt x="1357599" y="269725"/>
                </a:cubicBezTo>
                <a:lnTo>
                  <a:pt x="1102989" y="208882"/>
                </a:lnTo>
                <a:lnTo>
                  <a:pt x="685756" y="0"/>
                </a:lnTo>
                <a:lnTo>
                  <a:pt x="497967" y="289311"/>
                </a:lnTo>
                <a:lnTo>
                  <a:pt x="0" y="458490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8" name="Forme libre 47"/>
          <p:cNvSpPr/>
          <p:nvPr/>
        </p:nvSpPr>
        <p:spPr>
          <a:xfrm>
            <a:off x="2421448" y="2518913"/>
            <a:ext cx="695938" cy="465482"/>
          </a:xfrm>
          <a:custGeom>
            <a:avLst/>
            <a:gdLst>
              <a:gd name="connsiteX0" fmla="*/ 65314 w 1454727"/>
              <a:gd name="connsiteY0" fmla="*/ 106878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65314 w 1454727"/>
              <a:gd name="connsiteY9" fmla="*/ 106878 h 575953"/>
              <a:gd name="connsiteX0" fmla="*/ 29688 w 1454727"/>
              <a:gd name="connsiteY0" fmla="*/ 296883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29688 w 1454727"/>
              <a:gd name="connsiteY9" fmla="*/ 296883 h 575953"/>
              <a:gd name="connsiteX0" fmla="*/ 29688 w 1454727"/>
              <a:gd name="connsiteY0" fmla="*/ 296883 h 575953"/>
              <a:gd name="connsiteX1" fmla="*/ 23751 w 1454727"/>
              <a:gd name="connsiteY1" fmla="*/ 385948 h 575953"/>
              <a:gd name="connsiteX2" fmla="*/ 0 w 1454727"/>
              <a:gd name="connsiteY2" fmla="*/ 463137 h 575953"/>
              <a:gd name="connsiteX3" fmla="*/ 997527 w 1454727"/>
              <a:gd name="connsiteY3" fmla="*/ 575953 h 575953"/>
              <a:gd name="connsiteX4" fmla="*/ 991590 w 1454727"/>
              <a:gd name="connsiteY4" fmla="*/ 433449 h 575953"/>
              <a:gd name="connsiteX5" fmla="*/ 1116281 w 1454727"/>
              <a:gd name="connsiteY5" fmla="*/ 285007 h 575953"/>
              <a:gd name="connsiteX6" fmla="*/ 1300348 w 1454727"/>
              <a:gd name="connsiteY6" fmla="*/ 172192 h 575953"/>
              <a:gd name="connsiteX7" fmla="*/ 1454727 w 1454727"/>
              <a:gd name="connsiteY7" fmla="*/ 71252 h 575953"/>
              <a:gd name="connsiteX8" fmla="*/ 1282535 w 1454727"/>
              <a:gd name="connsiteY8" fmla="*/ 29688 h 575953"/>
              <a:gd name="connsiteX9" fmla="*/ 71252 w 1454727"/>
              <a:gd name="connsiteY9" fmla="*/ 0 h 575953"/>
              <a:gd name="connsiteX10" fmla="*/ 29688 w 1454727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415636 w 1870363"/>
              <a:gd name="connsiteY2" fmla="*/ 463137 h 575953"/>
              <a:gd name="connsiteX3" fmla="*/ 1413163 w 1870363"/>
              <a:gd name="connsiteY3" fmla="*/ 575953 h 575953"/>
              <a:gd name="connsiteX4" fmla="*/ 1407226 w 1870363"/>
              <a:gd name="connsiteY4" fmla="*/ 433449 h 575953"/>
              <a:gd name="connsiteX5" fmla="*/ 1531917 w 1870363"/>
              <a:gd name="connsiteY5" fmla="*/ 285007 h 575953"/>
              <a:gd name="connsiteX6" fmla="*/ 1715984 w 1870363"/>
              <a:gd name="connsiteY6" fmla="*/ 172192 h 575953"/>
              <a:gd name="connsiteX7" fmla="*/ 1870363 w 1870363"/>
              <a:gd name="connsiteY7" fmla="*/ 71252 h 575953"/>
              <a:gd name="connsiteX8" fmla="*/ 1698171 w 1870363"/>
              <a:gd name="connsiteY8" fmla="*/ 29688 h 575953"/>
              <a:gd name="connsiteX9" fmla="*/ 486888 w 1870363"/>
              <a:gd name="connsiteY9" fmla="*/ 0 h 575953"/>
              <a:gd name="connsiteX10" fmla="*/ 445324 w 1870363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243444 w 1870363"/>
              <a:gd name="connsiteY2" fmla="*/ 368135 h 575953"/>
              <a:gd name="connsiteX3" fmla="*/ 415636 w 1870363"/>
              <a:gd name="connsiteY3" fmla="*/ 463137 h 575953"/>
              <a:gd name="connsiteX4" fmla="*/ 1413163 w 1870363"/>
              <a:gd name="connsiteY4" fmla="*/ 575953 h 575953"/>
              <a:gd name="connsiteX5" fmla="*/ 1407226 w 1870363"/>
              <a:gd name="connsiteY5" fmla="*/ 433449 h 575953"/>
              <a:gd name="connsiteX6" fmla="*/ 1531917 w 1870363"/>
              <a:gd name="connsiteY6" fmla="*/ 285007 h 575953"/>
              <a:gd name="connsiteX7" fmla="*/ 1715984 w 1870363"/>
              <a:gd name="connsiteY7" fmla="*/ 172192 h 575953"/>
              <a:gd name="connsiteX8" fmla="*/ 1870363 w 1870363"/>
              <a:gd name="connsiteY8" fmla="*/ 71252 h 575953"/>
              <a:gd name="connsiteX9" fmla="*/ 1698171 w 1870363"/>
              <a:gd name="connsiteY9" fmla="*/ 29688 h 575953"/>
              <a:gd name="connsiteX10" fmla="*/ 486888 w 1870363"/>
              <a:gd name="connsiteY10" fmla="*/ 0 h 575953"/>
              <a:gd name="connsiteX11" fmla="*/ 445324 w 1870363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710047 w 1882239"/>
              <a:gd name="connsiteY9" fmla="*/ 29688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235034 w 1882239"/>
              <a:gd name="connsiteY9" fmla="*/ 71252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727860"/>
              <a:gd name="connsiteY0" fmla="*/ 296883 h 575953"/>
              <a:gd name="connsiteX1" fmla="*/ 11876 w 1727860"/>
              <a:gd name="connsiteY1" fmla="*/ 237506 h 575953"/>
              <a:gd name="connsiteX2" fmla="*/ 0 w 1727860"/>
              <a:gd name="connsiteY2" fmla="*/ 427511 h 575953"/>
              <a:gd name="connsiteX3" fmla="*/ 427512 w 1727860"/>
              <a:gd name="connsiteY3" fmla="*/ 463137 h 575953"/>
              <a:gd name="connsiteX4" fmla="*/ 1425039 w 1727860"/>
              <a:gd name="connsiteY4" fmla="*/ 575953 h 575953"/>
              <a:gd name="connsiteX5" fmla="*/ 1419102 w 1727860"/>
              <a:gd name="connsiteY5" fmla="*/ 433449 h 575953"/>
              <a:gd name="connsiteX6" fmla="*/ 1543793 w 1727860"/>
              <a:gd name="connsiteY6" fmla="*/ 285007 h 575953"/>
              <a:gd name="connsiteX7" fmla="*/ 1727860 w 1727860"/>
              <a:gd name="connsiteY7" fmla="*/ 172192 h 575953"/>
              <a:gd name="connsiteX8" fmla="*/ 1318161 w 1727860"/>
              <a:gd name="connsiteY8" fmla="*/ 124691 h 575953"/>
              <a:gd name="connsiteX9" fmla="*/ 1235034 w 1727860"/>
              <a:gd name="connsiteY9" fmla="*/ 71252 h 575953"/>
              <a:gd name="connsiteX10" fmla="*/ 498764 w 1727860"/>
              <a:gd name="connsiteY10" fmla="*/ 0 h 575953"/>
              <a:gd name="connsiteX11" fmla="*/ 457200 w 1727860"/>
              <a:gd name="connsiteY11" fmla="*/ 296883 h 575953"/>
              <a:gd name="connsiteX0" fmla="*/ 457200 w 1543793"/>
              <a:gd name="connsiteY0" fmla="*/ 296883 h 575953"/>
              <a:gd name="connsiteX1" fmla="*/ 11876 w 1543793"/>
              <a:gd name="connsiteY1" fmla="*/ 237506 h 575953"/>
              <a:gd name="connsiteX2" fmla="*/ 0 w 1543793"/>
              <a:gd name="connsiteY2" fmla="*/ 427511 h 575953"/>
              <a:gd name="connsiteX3" fmla="*/ 427512 w 1543793"/>
              <a:gd name="connsiteY3" fmla="*/ 463137 h 575953"/>
              <a:gd name="connsiteX4" fmla="*/ 1425039 w 1543793"/>
              <a:gd name="connsiteY4" fmla="*/ 575953 h 575953"/>
              <a:gd name="connsiteX5" fmla="*/ 1419102 w 1543793"/>
              <a:gd name="connsiteY5" fmla="*/ 433449 h 575953"/>
              <a:gd name="connsiteX6" fmla="*/ 1543793 w 1543793"/>
              <a:gd name="connsiteY6" fmla="*/ 285007 h 575953"/>
              <a:gd name="connsiteX7" fmla="*/ 1175658 w 1543793"/>
              <a:gd name="connsiteY7" fmla="*/ 178130 h 575953"/>
              <a:gd name="connsiteX8" fmla="*/ 1318161 w 1543793"/>
              <a:gd name="connsiteY8" fmla="*/ 124691 h 575953"/>
              <a:gd name="connsiteX9" fmla="*/ 1235034 w 1543793"/>
              <a:gd name="connsiteY9" fmla="*/ 71252 h 575953"/>
              <a:gd name="connsiteX10" fmla="*/ 498764 w 1543793"/>
              <a:gd name="connsiteY10" fmla="*/ 0 h 575953"/>
              <a:gd name="connsiteX11" fmla="*/ 457200 w 1543793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419102 w 1425039"/>
              <a:gd name="connsiteY5" fmla="*/ 433449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163782 w 1425039"/>
              <a:gd name="connsiteY5" fmla="*/ 451262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1098468 w 1318161"/>
              <a:gd name="connsiteY4" fmla="*/ 409698 h 463137"/>
              <a:gd name="connsiteX5" fmla="*/ 1163782 w 1318161"/>
              <a:gd name="connsiteY5" fmla="*/ 451262 h 463137"/>
              <a:gd name="connsiteX6" fmla="*/ 1163783 w 1318161"/>
              <a:gd name="connsiteY6" fmla="*/ 338446 h 463137"/>
              <a:gd name="connsiteX7" fmla="*/ 1175658 w 1318161"/>
              <a:gd name="connsiteY7" fmla="*/ 178130 h 463137"/>
              <a:gd name="connsiteX8" fmla="*/ 1318161 w 1318161"/>
              <a:gd name="connsiteY8" fmla="*/ 124691 h 463137"/>
              <a:gd name="connsiteX9" fmla="*/ 1235034 w 1318161"/>
              <a:gd name="connsiteY9" fmla="*/ 71252 h 463137"/>
              <a:gd name="connsiteX10" fmla="*/ 498764 w 1318161"/>
              <a:gd name="connsiteY10" fmla="*/ 0 h 463137"/>
              <a:gd name="connsiteX11" fmla="*/ 457200 w 1318161"/>
              <a:gd name="connsiteY11" fmla="*/ 296883 h 463137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926276 w 1318161"/>
              <a:gd name="connsiteY4" fmla="*/ 410004 h 463137"/>
              <a:gd name="connsiteX5" fmla="*/ 1098468 w 1318161"/>
              <a:gd name="connsiteY5" fmla="*/ 409698 h 463137"/>
              <a:gd name="connsiteX6" fmla="*/ 1163782 w 1318161"/>
              <a:gd name="connsiteY6" fmla="*/ 451262 h 463137"/>
              <a:gd name="connsiteX7" fmla="*/ 1163783 w 1318161"/>
              <a:gd name="connsiteY7" fmla="*/ 338446 h 463137"/>
              <a:gd name="connsiteX8" fmla="*/ 1175658 w 1318161"/>
              <a:gd name="connsiteY8" fmla="*/ 178130 h 463137"/>
              <a:gd name="connsiteX9" fmla="*/ 1318161 w 1318161"/>
              <a:gd name="connsiteY9" fmla="*/ 124691 h 463137"/>
              <a:gd name="connsiteX10" fmla="*/ 1235034 w 1318161"/>
              <a:gd name="connsiteY10" fmla="*/ 71252 h 463137"/>
              <a:gd name="connsiteX11" fmla="*/ 498764 w 1318161"/>
              <a:gd name="connsiteY11" fmla="*/ 0 h 463137"/>
              <a:gd name="connsiteX12" fmla="*/ 457200 w 1318161"/>
              <a:gd name="connsiteY12" fmla="*/ 296883 h 463137"/>
              <a:gd name="connsiteX0" fmla="*/ 457200 w 1318161"/>
              <a:gd name="connsiteY0" fmla="*/ 296883 h 451262"/>
              <a:gd name="connsiteX1" fmla="*/ 11876 w 1318161"/>
              <a:gd name="connsiteY1" fmla="*/ 237506 h 451262"/>
              <a:gd name="connsiteX2" fmla="*/ 0 w 1318161"/>
              <a:gd name="connsiteY2" fmla="*/ 427511 h 451262"/>
              <a:gd name="connsiteX3" fmla="*/ 748145 w 1318161"/>
              <a:gd name="connsiteY3" fmla="*/ 344384 h 451262"/>
              <a:gd name="connsiteX4" fmla="*/ 926276 w 1318161"/>
              <a:gd name="connsiteY4" fmla="*/ 410004 h 451262"/>
              <a:gd name="connsiteX5" fmla="*/ 1098468 w 1318161"/>
              <a:gd name="connsiteY5" fmla="*/ 409698 h 451262"/>
              <a:gd name="connsiteX6" fmla="*/ 1163782 w 1318161"/>
              <a:gd name="connsiteY6" fmla="*/ 451262 h 451262"/>
              <a:gd name="connsiteX7" fmla="*/ 1163783 w 1318161"/>
              <a:gd name="connsiteY7" fmla="*/ 338446 h 451262"/>
              <a:gd name="connsiteX8" fmla="*/ 1175658 w 1318161"/>
              <a:gd name="connsiteY8" fmla="*/ 178130 h 451262"/>
              <a:gd name="connsiteX9" fmla="*/ 1318161 w 1318161"/>
              <a:gd name="connsiteY9" fmla="*/ 124691 h 451262"/>
              <a:gd name="connsiteX10" fmla="*/ 1235034 w 1318161"/>
              <a:gd name="connsiteY10" fmla="*/ 71252 h 451262"/>
              <a:gd name="connsiteX11" fmla="*/ 498764 w 1318161"/>
              <a:gd name="connsiteY11" fmla="*/ 0 h 451262"/>
              <a:gd name="connsiteX12" fmla="*/ 457200 w 1318161"/>
              <a:gd name="connsiteY12" fmla="*/ 296883 h 451262"/>
              <a:gd name="connsiteX0" fmla="*/ 445324 w 1306285"/>
              <a:gd name="connsiteY0" fmla="*/ 296883 h 451262"/>
              <a:gd name="connsiteX1" fmla="*/ 0 w 1306285"/>
              <a:gd name="connsiteY1" fmla="*/ 237506 h 451262"/>
              <a:gd name="connsiteX2" fmla="*/ 611578 w 1306285"/>
              <a:gd name="connsiteY2" fmla="*/ 302820 h 451262"/>
              <a:gd name="connsiteX3" fmla="*/ 736269 w 1306285"/>
              <a:gd name="connsiteY3" fmla="*/ 344384 h 451262"/>
              <a:gd name="connsiteX4" fmla="*/ 914400 w 1306285"/>
              <a:gd name="connsiteY4" fmla="*/ 410004 h 451262"/>
              <a:gd name="connsiteX5" fmla="*/ 1086592 w 1306285"/>
              <a:gd name="connsiteY5" fmla="*/ 409698 h 451262"/>
              <a:gd name="connsiteX6" fmla="*/ 1151906 w 1306285"/>
              <a:gd name="connsiteY6" fmla="*/ 451262 h 451262"/>
              <a:gd name="connsiteX7" fmla="*/ 1151907 w 1306285"/>
              <a:gd name="connsiteY7" fmla="*/ 338446 h 451262"/>
              <a:gd name="connsiteX8" fmla="*/ 1163782 w 1306285"/>
              <a:gd name="connsiteY8" fmla="*/ 178130 h 451262"/>
              <a:gd name="connsiteX9" fmla="*/ 1306285 w 1306285"/>
              <a:gd name="connsiteY9" fmla="*/ 124691 h 451262"/>
              <a:gd name="connsiteX10" fmla="*/ 1223158 w 1306285"/>
              <a:gd name="connsiteY10" fmla="*/ 71252 h 451262"/>
              <a:gd name="connsiteX11" fmla="*/ 486888 w 1306285"/>
              <a:gd name="connsiteY11" fmla="*/ 0 h 451262"/>
              <a:gd name="connsiteX12" fmla="*/ 445324 w 1306285"/>
              <a:gd name="connsiteY12" fmla="*/ 296883 h 451262"/>
              <a:gd name="connsiteX0" fmla="*/ 0 w 860961"/>
              <a:gd name="connsiteY0" fmla="*/ 296883 h 451262"/>
              <a:gd name="connsiteX1" fmla="*/ 29689 w 860961"/>
              <a:gd name="connsiteY1" fmla="*/ 338446 h 451262"/>
              <a:gd name="connsiteX2" fmla="*/ 166254 w 860961"/>
              <a:gd name="connsiteY2" fmla="*/ 302820 h 451262"/>
              <a:gd name="connsiteX3" fmla="*/ 290945 w 860961"/>
              <a:gd name="connsiteY3" fmla="*/ 344384 h 451262"/>
              <a:gd name="connsiteX4" fmla="*/ 469076 w 860961"/>
              <a:gd name="connsiteY4" fmla="*/ 410004 h 451262"/>
              <a:gd name="connsiteX5" fmla="*/ 641268 w 860961"/>
              <a:gd name="connsiteY5" fmla="*/ 409698 h 451262"/>
              <a:gd name="connsiteX6" fmla="*/ 706582 w 860961"/>
              <a:gd name="connsiteY6" fmla="*/ 451262 h 451262"/>
              <a:gd name="connsiteX7" fmla="*/ 706583 w 860961"/>
              <a:gd name="connsiteY7" fmla="*/ 338446 h 451262"/>
              <a:gd name="connsiteX8" fmla="*/ 718458 w 860961"/>
              <a:gd name="connsiteY8" fmla="*/ 178130 h 451262"/>
              <a:gd name="connsiteX9" fmla="*/ 860961 w 860961"/>
              <a:gd name="connsiteY9" fmla="*/ 124691 h 451262"/>
              <a:gd name="connsiteX10" fmla="*/ 777834 w 860961"/>
              <a:gd name="connsiteY10" fmla="*/ 71252 h 451262"/>
              <a:gd name="connsiteX11" fmla="*/ 41564 w 860961"/>
              <a:gd name="connsiteY11" fmla="*/ 0 h 451262"/>
              <a:gd name="connsiteX12" fmla="*/ 0 w 860961"/>
              <a:gd name="connsiteY12" fmla="*/ 296883 h 451262"/>
              <a:gd name="connsiteX0" fmla="*/ 0 w 967839"/>
              <a:gd name="connsiteY0" fmla="*/ 285008 h 451262"/>
              <a:gd name="connsiteX1" fmla="*/ 136567 w 967839"/>
              <a:gd name="connsiteY1" fmla="*/ 338446 h 451262"/>
              <a:gd name="connsiteX2" fmla="*/ 273132 w 967839"/>
              <a:gd name="connsiteY2" fmla="*/ 302820 h 451262"/>
              <a:gd name="connsiteX3" fmla="*/ 397823 w 967839"/>
              <a:gd name="connsiteY3" fmla="*/ 344384 h 451262"/>
              <a:gd name="connsiteX4" fmla="*/ 575954 w 967839"/>
              <a:gd name="connsiteY4" fmla="*/ 410004 h 451262"/>
              <a:gd name="connsiteX5" fmla="*/ 748146 w 967839"/>
              <a:gd name="connsiteY5" fmla="*/ 409698 h 451262"/>
              <a:gd name="connsiteX6" fmla="*/ 813460 w 967839"/>
              <a:gd name="connsiteY6" fmla="*/ 451262 h 451262"/>
              <a:gd name="connsiteX7" fmla="*/ 813461 w 967839"/>
              <a:gd name="connsiteY7" fmla="*/ 338446 h 451262"/>
              <a:gd name="connsiteX8" fmla="*/ 825336 w 967839"/>
              <a:gd name="connsiteY8" fmla="*/ 178130 h 451262"/>
              <a:gd name="connsiteX9" fmla="*/ 967839 w 967839"/>
              <a:gd name="connsiteY9" fmla="*/ 124691 h 451262"/>
              <a:gd name="connsiteX10" fmla="*/ 884712 w 967839"/>
              <a:gd name="connsiteY10" fmla="*/ 71252 h 451262"/>
              <a:gd name="connsiteX11" fmla="*/ 148442 w 967839"/>
              <a:gd name="connsiteY11" fmla="*/ 0 h 451262"/>
              <a:gd name="connsiteX12" fmla="*/ 0 w 967839"/>
              <a:gd name="connsiteY12" fmla="*/ 285008 h 451262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184068 w 967839"/>
              <a:gd name="connsiteY11" fmla="*/ 112816 h 380010"/>
              <a:gd name="connsiteX12" fmla="*/ 0 w 967839"/>
              <a:gd name="connsiteY12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617518 w 967839"/>
              <a:gd name="connsiteY11" fmla="*/ 41869 h 380010"/>
              <a:gd name="connsiteX12" fmla="*/ 184068 w 967839"/>
              <a:gd name="connsiteY12" fmla="*/ 112816 h 380010"/>
              <a:gd name="connsiteX13" fmla="*/ 0 w 967839"/>
              <a:gd name="connsiteY13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617518 w 967839"/>
              <a:gd name="connsiteY12" fmla="*/ 41869 h 380010"/>
              <a:gd name="connsiteX13" fmla="*/ 184068 w 967839"/>
              <a:gd name="connsiteY13" fmla="*/ 112816 h 380010"/>
              <a:gd name="connsiteX14" fmla="*/ 0 w 967839"/>
              <a:gd name="connsiteY14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486890 w 967839"/>
              <a:gd name="connsiteY12" fmla="*/ 59682 h 380010"/>
              <a:gd name="connsiteX13" fmla="*/ 184068 w 967839"/>
              <a:gd name="connsiteY13" fmla="*/ 112816 h 380010"/>
              <a:gd name="connsiteX14" fmla="*/ 0 w 967839"/>
              <a:gd name="connsiteY14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486890 w 967839"/>
              <a:gd name="connsiteY12" fmla="*/ 59682 h 380010"/>
              <a:gd name="connsiteX13" fmla="*/ 308759 w 967839"/>
              <a:gd name="connsiteY13" fmla="*/ 142505 h 380010"/>
              <a:gd name="connsiteX14" fmla="*/ 0 w 967839"/>
              <a:gd name="connsiteY14" fmla="*/ 213756 h 380010"/>
              <a:gd name="connsiteX0" fmla="*/ 0 w 967839"/>
              <a:gd name="connsiteY0" fmla="*/ 213756 h 380010"/>
              <a:gd name="connsiteX1" fmla="*/ 23751 w 967839"/>
              <a:gd name="connsiteY1" fmla="*/ 362197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486890 w 967839"/>
              <a:gd name="connsiteY12" fmla="*/ 59682 h 380010"/>
              <a:gd name="connsiteX13" fmla="*/ 308759 w 967839"/>
              <a:gd name="connsiteY13" fmla="*/ 142505 h 380010"/>
              <a:gd name="connsiteX14" fmla="*/ 0 w 967839"/>
              <a:gd name="connsiteY14" fmla="*/ 213756 h 380010"/>
              <a:gd name="connsiteX0" fmla="*/ 0 w 967839"/>
              <a:gd name="connsiteY0" fmla="*/ 213756 h 463137"/>
              <a:gd name="connsiteX1" fmla="*/ 23751 w 967839"/>
              <a:gd name="connsiteY1" fmla="*/ 362197 h 463137"/>
              <a:gd name="connsiteX2" fmla="*/ 249381 w 967839"/>
              <a:gd name="connsiteY2" fmla="*/ 463137 h 463137"/>
              <a:gd name="connsiteX3" fmla="*/ 397823 w 967839"/>
              <a:gd name="connsiteY3" fmla="*/ 273132 h 463137"/>
              <a:gd name="connsiteX4" fmla="*/ 575954 w 967839"/>
              <a:gd name="connsiteY4" fmla="*/ 338752 h 463137"/>
              <a:gd name="connsiteX5" fmla="*/ 748146 w 967839"/>
              <a:gd name="connsiteY5" fmla="*/ 338446 h 463137"/>
              <a:gd name="connsiteX6" fmla="*/ 813460 w 967839"/>
              <a:gd name="connsiteY6" fmla="*/ 380010 h 463137"/>
              <a:gd name="connsiteX7" fmla="*/ 813461 w 967839"/>
              <a:gd name="connsiteY7" fmla="*/ 267194 h 463137"/>
              <a:gd name="connsiteX8" fmla="*/ 825336 w 967839"/>
              <a:gd name="connsiteY8" fmla="*/ 106878 h 463137"/>
              <a:gd name="connsiteX9" fmla="*/ 967839 w 967839"/>
              <a:gd name="connsiteY9" fmla="*/ 53439 h 463137"/>
              <a:gd name="connsiteX10" fmla="*/ 884712 w 967839"/>
              <a:gd name="connsiteY10" fmla="*/ 0 h 463137"/>
              <a:gd name="connsiteX11" fmla="*/ 748147 w 967839"/>
              <a:gd name="connsiteY11" fmla="*/ 59682 h 463137"/>
              <a:gd name="connsiteX12" fmla="*/ 486890 w 967839"/>
              <a:gd name="connsiteY12" fmla="*/ 59682 h 463137"/>
              <a:gd name="connsiteX13" fmla="*/ 308759 w 967839"/>
              <a:gd name="connsiteY13" fmla="*/ 142505 h 463137"/>
              <a:gd name="connsiteX14" fmla="*/ 0 w 967839"/>
              <a:gd name="connsiteY14" fmla="*/ 213756 h 463137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575954 w 967839"/>
              <a:gd name="connsiteY4" fmla="*/ 338752 h 599703"/>
              <a:gd name="connsiteX5" fmla="*/ 748146 w 967839"/>
              <a:gd name="connsiteY5" fmla="*/ 338446 h 599703"/>
              <a:gd name="connsiteX6" fmla="*/ 813460 w 967839"/>
              <a:gd name="connsiteY6" fmla="*/ 380010 h 599703"/>
              <a:gd name="connsiteX7" fmla="*/ 813461 w 967839"/>
              <a:gd name="connsiteY7" fmla="*/ 267194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748146 w 967839"/>
              <a:gd name="connsiteY5" fmla="*/ 338446 h 599703"/>
              <a:gd name="connsiteX6" fmla="*/ 813460 w 967839"/>
              <a:gd name="connsiteY6" fmla="*/ 380010 h 599703"/>
              <a:gd name="connsiteX7" fmla="*/ 813461 w 967839"/>
              <a:gd name="connsiteY7" fmla="*/ 267194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825335 w 967839"/>
              <a:gd name="connsiteY5" fmla="*/ 427511 h 599703"/>
              <a:gd name="connsiteX6" fmla="*/ 813460 w 967839"/>
              <a:gd name="connsiteY6" fmla="*/ 380010 h 599703"/>
              <a:gd name="connsiteX7" fmla="*/ 813461 w 967839"/>
              <a:gd name="connsiteY7" fmla="*/ 267194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825335 w 967839"/>
              <a:gd name="connsiteY5" fmla="*/ 427511 h 599703"/>
              <a:gd name="connsiteX6" fmla="*/ 813460 w 967839"/>
              <a:gd name="connsiteY6" fmla="*/ 380010 h 599703"/>
              <a:gd name="connsiteX7" fmla="*/ 843149 w 967839"/>
              <a:gd name="connsiteY7" fmla="*/ 279069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825335 w 967839"/>
              <a:gd name="connsiteY5" fmla="*/ 427511 h 599703"/>
              <a:gd name="connsiteX6" fmla="*/ 813460 w 967839"/>
              <a:gd name="connsiteY6" fmla="*/ 380010 h 599703"/>
              <a:gd name="connsiteX7" fmla="*/ 843149 w 967839"/>
              <a:gd name="connsiteY7" fmla="*/ 279069 h 599703"/>
              <a:gd name="connsiteX8" fmla="*/ 777835 w 967839"/>
              <a:gd name="connsiteY8" fmla="*/ 172192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884712"/>
              <a:gd name="connsiteY0" fmla="*/ 213756 h 599703"/>
              <a:gd name="connsiteX1" fmla="*/ 23751 w 884712"/>
              <a:gd name="connsiteY1" fmla="*/ 362197 h 599703"/>
              <a:gd name="connsiteX2" fmla="*/ 249381 w 884712"/>
              <a:gd name="connsiteY2" fmla="*/ 463137 h 599703"/>
              <a:gd name="connsiteX3" fmla="*/ 492826 w 884712"/>
              <a:gd name="connsiteY3" fmla="*/ 599703 h 599703"/>
              <a:gd name="connsiteX4" fmla="*/ 694707 w 884712"/>
              <a:gd name="connsiteY4" fmla="*/ 510945 h 599703"/>
              <a:gd name="connsiteX5" fmla="*/ 825335 w 884712"/>
              <a:gd name="connsiteY5" fmla="*/ 427511 h 599703"/>
              <a:gd name="connsiteX6" fmla="*/ 813460 w 884712"/>
              <a:gd name="connsiteY6" fmla="*/ 380010 h 599703"/>
              <a:gd name="connsiteX7" fmla="*/ 843149 w 884712"/>
              <a:gd name="connsiteY7" fmla="*/ 279069 h 599703"/>
              <a:gd name="connsiteX8" fmla="*/ 777835 w 884712"/>
              <a:gd name="connsiteY8" fmla="*/ 172192 h 599703"/>
              <a:gd name="connsiteX9" fmla="*/ 884712 w 884712"/>
              <a:gd name="connsiteY9" fmla="*/ 0 h 599703"/>
              <a:gd name="connsiteX10" fmla="*/ 748147 w 884712"/>
              <a:gd name="connsiteY10" fmla="*/ 59682 h 599703"/>
              <a:gd name="connsiteX11" fmla="*/ 486890 w 884712"/>
              <a:gd name="connsiteY11" fmla="*/ 59682 h 599703"/>
              <a:gd name="connsiteX12" fmla="*/ 308759 w 884712"/>
              <a:gd name="connsiteY12" fmla="*/ 142505 h 599703"/>
              <a:gd name="connsiteX13" fmla="*/ 0 w 884712"/>
              <a:gd name="connsiteY13" fmla="*/ 213756 h 599703"/>
              <a:gd name="connsiteX0" fmla="*/ 0 w 843149"/>
              <a:gd name="connsiteY0" fmla="*/ 154074 h 540021"/>
              <a:gd name="connsiteX1" fmla="*/ 23751 w 843149"/>
              <a:gd name="connsiteY1" fmla="*/ 302515 h 540021"/>
              <a:gd name="connsiteX2" fmla="*/ 249381 w 843149"/>
              <a:gd name="connsiteY2" fmla="*/ 403455 h 540021"/>
              <a:gd name="connsiteX3" fmla="*/ 492826 w 843149"/>
              <a:gd name="connsiteY3" fmla="*/ 540021 h 540021"/>
              <a:gd name="connsiteX4" fmla="*/ 694707 w 843149"/>
              <a:gd name="connsiteY4" fmla="*/ 451263 h 540021"/>
              <a:gd name="connsiteX5" fmla="*/ 825335 w 843149"/>
              <a:gd name="connsiteY5" fmla="*/ 367829 h 540021"/>
              <a:gd name="connsiteX6" fmla="*/ 813460 w 843149"/>
              <a:gd name="connsiteY6" fmla="*/ 320328 h 540021"/>
              <a:gd name="connsiteX7" fmla="*/ 843149 w 843149"/>
              <a:gd name="connsiteY7" fmla="*/ 219387 h 540021"/>
              <a:gd name="connsiteX8" fmla="*/ 777835 w 843149"/>
              <a:gd name="connsiteY8" fmla="*/ 112510 h 540021"/>
              <a:gd name="connsiteX9" fmla="*/ 748147 w 843149"/>
              <a:gd name="connsiteY9" fmla="*/ 0 h 540021"/>
              <a:gd name="connsiteX10" fmla="*/ 486890 w 843149"/>
              <a:gd name="connsiteY10" fmla="*/ 0 h 540021"/>
              <a:gd name="connsiteX11" fmla="*/ 308759 w 843149"/>
              <a:gd name="connsiteY11" fmla="*/ 82823 h 540021"/>
              <a:gd name="connsiteX12" fmla="*/ 0 w 843149"/>
              <a:gd name="connsiteY12" fmla="*/ 154074 h 540021"/>
              <a:gd name="connsiteX0" fmla="*/ 0 w 843149"/>
              <a:gd name="connsiteY0" fmla="*/ 154074 h 540021"/>
              <a:gd name="connsiteX1" fmla="*/ 23751 w 843149"/>
              <a:gd name="connsiteY1" fmla="*/ 302515 h 540021"/>
              <a:gd name="connsiteX2" fmla="*/ 249381 w 843149"/>
              <a:gd name="connsiteY2" fmla="*/ 403455 h 540021"/>
              <a:gd name="connsiteX3" fmla="*/ 492826 w 843149"/>
              <a:gd name="connsiteY3" fmla="*/ 540021 h 540021"/>
              <a:gd name="connsiteX4" fmla="*/ 694707 w 843149"/>
              <a:gd name="connsiteY4" fmla="*/ 451263 h 540021"/>
              <a:gd name="connsiteX5" fmla="*/ 825335 w 843149"/>
              <a:gd name="connsiteY5" fmla="*/ 367829 h 540021"/>
              <a:gd name="connsiteX6" fmla="*/ 813460 w 843149"/>
              <a:gd name="connsiteY6" fmla="*/ 320328 h 540021"/>
              <a:gd name="connsiteX7" fmla="*/ 843149 w 843149"/>
              <a:gd name="connsiteY7" fmla="*/ 219387 h 540021"/>
              <a:gd name="connsiteX8" fmla="*/ 777835 w 843149"/>
              <a:gd name="connsiteY8" fmla="*/ 112510 h 540021"/>
              <a:gd name="connsiteX9" fmla="*/ 486890 w 843149"/>
              <a:gd name="connsiteY9" fmla="*/ 0 h 540021"/>
              <a:gd name="connsiteX10" fmla="*/ 308759 w 843149"/>
              <a:gd name="connsiteY10" fmla="*/ 82823 h 540021"/>
              <a:gd name="connsiteX11" fmla="*/ 0 w 843149"/>
              <a:gd name="connsiteY11" fmla="*/ 154074 h 540021"/>
              <a:gd name="connsiteX0" fmla="*/ 0 w 843149"/>
              <a:gd name="connsiteY0" fmla="*/ 154074 h 540021"/>
              <a:gd name="connsiteX1" fmla="*/ 23751 w 843149"/>
              <a:gd name="connsiteY1" fmla="*/ 302515 h 540021"/>
              <a:gd name="connsiteX2" fmla="*/ 249381 w 843149"/>
              <a:gd name="connsiteY2" fmla="*/ 403455 h 540021"/>
              <a:gd name="connsiteX3" fmla="*/ 492826 w 843149"/>
              <a:gd name="connsiteY3" fmla="*/ 540021 h 540021"/>
              <a:gd name="connsiteX4" fmla="*/ 694707 w 843149"/>
              <a:gd name="connsiteY4" fmla="*/ 451263 h 540021"/>
              <a:gd name="connsiteX5" fmla="*/ 825335 w 843149"/>
              <a:gd name="connsiteY5" fmla="*/ 367829 h 540021"/>
              <a:gd name="connsiteX6" fmla="*/ 813460 w 843149"/>
              <a:gd name="connsiteY6" fmla="*/ 320328 h 540021"/>
              <a:gd name="connsiteX7" fmla="*/ 843149 w 843149"/>
              <a:gd name="connsiteY7" fmla="*/ 219387 h 540021"/>
              <a:gd name="connsiteX8" fmla="*/ 486890 w 843149"/>
              <a:gd name="connsiteY8" fmla="*/ 0 h 540021"/>
              <a:gd name="connsiteX9" fmla="*/ 308759 w 843149"/>
              <a:gd name="connsiteY9" fmla="*/ 82823 h 540021"/>
              <a:gd name="connsiteX10" fmla="*/ 0 w 843149"/>
              <a:gd name="connsiteY10" fmla="*/ 154074 h 540021"/>
              <a:gd name="connsiteX0" fmla="*/ 0 w 825335"/>
              <a:gd name="connsiteY0" fmla="*/ 154074 h 540021"/>
              <a:gd name="connsiteX1" fmla="*/ 23751 w 825335"/>
              <a:gd name="connsiteY1" fmla="*/ 302515 h 540021"/>
              <a:gd name="connsiteX2" fmla="*/ 249381 w 825335"/>
              <a:gd name="connsiteY2" fmla="*/ 403455 h 540021"/>
              <a:gd name="connsiteX3" fmla="*/ 492826 w 825335"/>
              <a:gd name="connsiteY3" fmla="*/ 540021 h 540021"/>
              <a:gd name="connsiteX4" fmla="*/ 694707 w 825335"/>
              <a:gd name="connsiteY4" fmla="*/ 451263 h 540021"/>
              <a:gd name="connsiteX5" fmla="*/ 825335 w 825335"/>
              <a:gd name="connsiteY5" fmla="*/ 367829 h 540021"/>
              <a:gd name="connsiteX6" fmla="*/ 813460 w 825335"/>
              <a:gd name="connsiteY6" fmla="*/ 320328 h 540021"/>
              <a:gd name="connsiteX7" fmla="*/ 486890 w 825335"/>
              <a:gd name="connsiteY7" fmla="*/ 0 h 540021"/>
              <a:gd name="connsiteX8" fmla="*/ 308759 w 825335"/>
              <a:gd name="connsiteY8" fmla="*/ 82823 h 540021"/>
              <a:gd name="connsiteX9" fmla="*/ 0 w 825335"/>
              <a:gd name="connsiteY9" fmla="*/ 154074 h 540021"/>
              <a:gd name="connsiteX0" fmla="*/ 0 w 825335"/>
              <a:gd name="connsiteY0" fmla="*/ 154074 h 540021"/>
              <a:gd name="connsiteX1" fmla="*/ 23751 w 825335"/>
              <a:gd name="connsiteY1" fmla="*/ 302515 h 540021"/>
              <a:gd name="connsiteX2" fmla="*/ 249381 w 825335"/>
              <a:gd name="connsiteY2" fmla="*/ 403455 h 540021"/>
              <a:gd name="connsiteX3" fmla="*/ 492826 w 825335"/>
              <a:gd name="connsiteY3" fmla="*/ 540021 h 540021"/>
              <a:gd name="connsiteX4" fmla="*/ 694707 w 825335"/>
              <a:gd name="connsiteY4" fmla="*/ 451263 h 540021"/>
              <a:gd name="connsiteX5" fmla="*/ 825335 w 825335"/>
              <a:gd name="connsiteY5" fmla="*/ 367829 h 540021"/>
              <a:gd name="connsiteX6" fmla="*/ 486890 w 825335"/>
              <a:gd name="connsiteY6" fmla="*/ 0 h 540021"/>
              <a:gd name="connsiteX7" fmla="*/ 308759 w 825335"/>
              <a:gd name="connsiteY7" fmla="*/ 82823 h 540021"/>
              <a:gd name="connsiteX8" fmla="*/ 0 w 825335"/>
              <a:gd name="connsiteY8" fmla="*/ 154074 h 540021"/>
              <a:gd name="connsiteX0" fmla="*/ 0 w 825335"/>
              <a:gd name="connsiteY0" fmla="*/ 71251 h 457198"/>
              <a:gd name="connsiteX1" fmla="*/ 23751 w 825335"/>
              <a:gd name="connsiteY1" fmla="*/ 219692 h 457198"/>
              <a:gd name="connsiteX2" fmla="*/ 249381 w 825335"/>
              <a:gd name="connsiteY2" fmla="*/ 320632 h 457198"/>
              <a:gd name="connsiteX3" fmla="*/ 492826 w 825335"/>
              <a:gd name="connsiteY3" fmla="*/ 457198 h 457198"/>
              <a:gd name="connsiteX4" fmla="*/ 694707 w 825335"/>
              <a:gd name="connsiteY4" fmla="*/ 368440 h 457198"/>
              <a:gd name="connsiteX5" fmla="*/ 825335 w 825335"/>
              <a:gd name="connsiteY5" fmla="*/ 285006 h 457198"/>
              <a:gd name="connsiteX6" fmla="*/ 547275 w 825335"/>
              <a:gd name="connsiteY6" fmla="*/ 46574 h 457198"/>
              <a:gd name="connsiteX7" fmla="*/ 308759 w 825335"/>
              <a:gd name="connsiteY7" fmla="*/ 0 h 457198"/>
              <a:gd name="connsiteX8" fmla="*/ 0 w 825335"/>
              <a:gd name="connsiteY8" fmla="*/ 71251 h 457198"/>
              <a:gd name="connsiteX0" fmla="*/ 0 w 980610"/>
              <a:gd name="connsiteY0" fmla="*/ 45372 h 457198"/>
              <a:gd name="connsiteX1" fmla="*/ 179026 w 980610"/>
              <a:gd name="connsiteY1" fmla="*/ 219692 h 457198"/>
              <a:gd name="connsiteX2" fmla="*/ 404656 w 980610"/>
              <a:gd name="connsiteY2" fmla="*/ 320632 h 457198"/>
              <a:gd name="connsiteX3" fmla="*/ 648101 w 980610"/>
              <a:gd name="connsiteY3" fmla="*/ 457198 h 457198"/>
              <a:gd name="connsiteX4" fmla="*/ 849982 w 980610"/>
              <a:gd name="connsiteY4" fmla="*/ 368440 h 457198"/>
              <a:gd name="connsiteX5" fmla="*/ 980610 w 980610"/>
              <a:gd name="connsiteY5" fmla="*/ 285006 h 457198"/>
              <a:gd name="connsiteX6" fmla="*/ 702550 w 980610"/>
              <a:gd name="connsiteY6" fmla="*/ 46574 h 457198"/>
              <a:gd name="connsiteX7" fmla="*/ 464034 w 980610"/>
              <a:gd name="connsiteY7" fmla="*/ 0 h 457198"/>
              <a:gd name="connsiteX8" fmla="*/ 0 w 980610"/>
              <a:gd name="connsiteY8" fmla="*/ 45372 h 457198"/>
              <a:gd name="connsiteX0" fmla="*/ 0 w 980610"/>
              <a:gd name="connsiteY0" fmla="*/ 45372 h 457198"/>
              <a:gd name="connsiteX1" fmla="*/ 135894 w 980610"/>
              <a:gd name="connsiteY1" fmla="*/ 219692 h 457198"/>
              <a:gd name="connsiteX2" fmla="*/ 404656 w 980610"/>
              <a:gd name="connsiteY2" fmla="*/ 320632 h 457198"/>
              <a:gd name="connsiteX3" fmla="*/ 648101 w 980610"/>
              <a:gd name="connsiteY3" fmla="*/ 457198 h 457198"/>
              <a:gd name="connsiteX4" fmla="*/ 849982 w 980610"/>
              <a:gd name="connsiteY4" fmla="*/ 368440 h 457198"/>
              <a:gd name="connsiteX5" fmla="*/ 980610 w 980610"/>
              <a:gd name="connsiteY5" fmla="*/ 285006 h 457198"/>
              <a:gd name="connsiteX6" fmla="*/ 702550 w 980610"/>
              <a:gd name="connsiteY6" fmla="*/ 46574 h 457198"/>
              <a:gd name="connsiteX7" fmla="*/ 464034 w 980610"/>
              <a:gd name="connsiteY7" fmla="*/ 0 h 457198"/>
              <a:gd name="connsiteX8" fmla="*/ 0 w 980610"/>
              <a:gd name="connsiteY8" fmla="*/ 45372 h 457198"/>
              <a:gd name="connsiteX0" fmla="*/ 0 w 980610"/>
              <a:gd name="connsiteY0" fmla="*/ 45372 h 457198"/>
              <a:gd name="connsiteX1" fmla="*/ 135894 w 980610"/>
              <a:gd name="connsiteY1" fmla="*/ 219692 h 457198"/>
              <a:gd name="connsiteX2" fmla="*/ 413283 w 980610"/>
              <a:gd name="connsiteY2" fmla="*/ 355138 h 457198"/>
              <a:gd name="connsiteX3" fmla="*/ 648101 w 980610"/>
              <a:gd name="connsiteY3" fmla="*/ 457198 h 457198"/>
              <a:gd name="connsiteX4" fmla="*/ 849982 w 980610"/>
              <a:gd name="connsiteY4" fmla="*/ 368440 h 457198"/>
              <a:gd name="connsiteX5" fmla="*/ 980610 w 980610"/>
              <a:gd name="connsiteY5" fmla="*/ 285006 h 457198"/>
              <a:gd name="connsiteX6" fmla="*/ 702550 w 980610"/>
              <a:gd name="connsiteY6" fmla="*/ 46574 h 457198"/>
              <a:gd name="connsiteX7" fmla="*/ 464034 w 980610"/>
              <a:gd name="connsiteY7" fmla="*/ 0 h 457198"/>
              <a:gd name="connsiteX8" fmla="*/ 0 w 980610"/>
              <a:gd name="connsiteY8" fmla="*/ 45372 h 457198"/>
              <a:gd name="connsiteX0" fmla="*/ 0 w 980610"/>
              <a:gd name="connsiteY0" fmla="*/ 45372 h 368440"/>
              <a:gd name="connsiteX1" fmla="*/ 135894 w 980610"/>
              <a:gd name="connsiteY1" fmla="*/ 219692 h 368440"/>
              <a:gd name="connsiteX2" fmla="*/ 413283 w 980610"/>
              <a:gd name="connsiteY2" fmla="*/ 355138 h 368440"/>
              <a:gd name="connsiteX3" fmla="*/ 458320 w 980610"/>
              <a:gd name="connsiteY3" fmla="*/ 284669 h 368440"/>
              <a:gd name="connsiteX4" fmla="*/ 849982 w 980610"/>
              <a:gd name="connsiteY4" fmla="*/ 368440 h 368440"/>
              <a:gd name="connsiteX5" fmla="*/ 980610 w 980610"/>
              <a:gd name="connsiteY5" fmla="*/ 285006 h 368440"/>
              <a:gd name="connsiteX6" fmla="*/ 702550 w 980610"/>
              <a:gd name="connsiteY6" fmla="*/ 46574 h 368440"/>
              <a:gd name="connsiteX7" fmla="*/ 464034 w 980610"/>
              <a:gd name="connsiteY7" fmla="*/ 0 h 368440"/>
              <a:gd name="connsiteX8" fmla="*/ 0 w 980610"/>
              <a:gd name="connsiteY8" fmla="*/ 45372 h 368440"/>
              <a:gd name="connsiteX0" fmla="*/ 0 w 980610"/>
              <a:gd name="connsiteY0" fmla="*/ 45372 h 355138"/>
              <a:gd name="connsiteX1" fmla="*/ 135894 w 980610"/>
              <a:gd name="connsiteY1" fmla="*/ 219692 h 355138"/>
              <a:gd name="connsiteX2" fmla="*/ 413283 w 980610"/>
              <a:gd name="connsiteY2" fmla="*/ 355138 h 355138"/>
              <a:gd name="connsiteX3" fmla="*/ 458320 w 980610"/>
              <a:gd name="connsiteY3" fmla="*/ 284669 h 355138"/>
              <a:gd name="connsiteX4" fmla="*/ 677454 w 980610"/>
              <a:gd name="connsiteY4" fmla="*/ 316682 h 355138"/>
              <a:gd name="connsiteX5" fmla="*/ 980610 w 980610"/>
              <a:gd name="connsiteY5" fmla="*/ 285006 h 355138"/>
              <a:gd name="connsiteX6" fmla="*/ 702550 w 980610"/>
              <a:gd name="connsiteY6" fmla="*/ 46574 h 355138"/>
              <a:gd name="connsiteX7" fmla="*/ 464034 w 980610"/>
              <a:gd name="connsiteY7" fmla="*/ 0 h 355138"/>
              <a:gd name="connsiteX8" fmla="*/ 0 w 980610"/>
              <a:gd name="connsiteY8" fmla="*/ 45372 h 355138"/>
              <a:gd name="connsiteX0" fmla="*/ 0 w 702550"/>
              <a:gd name="connsiteY0" fmla="*/ 45372 h 355138"/>
              <a:gd name="connsiteX1" fmla="*/ 135894 w 702550"/>
              <a:gd name="connsiteY1" fmla="*/ 219692 h 355138"/>
              <a:gd name="connsiteX2" fmla="*/ 413283 w 702550"/>
              <a:gd name="connsiteY2" fmla="*/ 355138 h 355138"/>
              <a:gd name="connsiteX3" fmla="*/ 458320 w 702550"/>
              <a:gd name="connsiteY3" fmla="*/ 284669 h 355138"/>
              <a:gd name="connsiteX4" fmla="*/ 677454 w 702550"/>
              <a:gd name="connsiteY4" fmla="*/ 316682 h 355138"/>
              <a:gd name="connsiteX5" fmla="*/ 695938 w 702550"/>
              <a:gd name="connsiteY5" fmla="*/ 259127 h 355138"/>
              <a:gd name="connsiteX6" fmla="*/ 702550 w 702550"/>
              <a:gd name="connsiteY6" fmla="*/ 46574 h 355138"/>
              <a:gd name="connsiteX7" fmla="*/ 464034 w 702550"/>
              <a:gd name="connsiteY7" fmla="*/ 0 h 355138"/>
              <a:gd name="connsiteX8" fmla="*/ 0 w 702550"/>
              <a:gd name="connsiteY8" fmla="*/ 45372 h 355138"/>
              <a:gd name="connsiteX0" fmla="*/ 0 w 695938"/>
              <a:gd name="connsiteY0" fmla="*/ 45372 h 355138"/>
              <a:gd name="connsiteX1" fmla="*/ 135894 w 695938"/>
              <a:gd name="connsiteY1" fmla="*/ 219692 h 355138"/>
              <a:gd name="connsiteX2" fmla="*/ 413283 w 695938"/>
              <a:gd name="connsiteY2" fmla="*/ 355138 h 355138"/>
              <a:gd name="connsiteX3" fmla="*/ 458320 w 695938"/>
              <a:gd name="connsiteY3" fmla="*/ 284669 h 355138"/>
              <a:gd name="connsiteX4" fmla="*/ 677454 w 695938"/>
              <a:gd name="connsiteY4" fmla="*/ 316682 h 355138"/>
              <a:gd name="connsiteX5" fmla="*/ 695938 w 695938"/>
              <a:gd name="connsiteY5" fmla="*/ 259127 h 355138"/>
              <a:gd name="connsiteX6" fmla="*/ 426505 w 695938"/>
              <a:gd name="connsiteY6" fmla="*/ 201849 h 355138"/>
              <a:gd name="connsiteX7" fmla="*/ 464034 w 695938"/>
              <a:gd name="connsiteY7" fmla="*/ 0 h 355138"/>
              <a:gd name="connsiteX8" fmla="*/ 0 w 695938"/>
              <a:gd name="connsiteY8" fmla="*/ 45372 h 355138"/>
              <a:gd name="connsiteX0" fmla="*/ 0 w 695938"/>
              <a:gd name="connsiteY0" fmla="*/ 62625 h 372391"/>
              <a:gd name="connsiteX1" fmla="*/ 135894 w 695938"/>
              <a:gd name="connsiteY1" fmla="*/ 236945 h 372391"/>
              <a:gd name="connsiteX2" fmla="*/ 413283 w 695938"/>
              <a:gd name="connsiteY2" fmla="*/ 372391 h 372391"/>
              <a:gd name="connsiteX3" fmla="*/ 458320 w 695938"/>
              <a:gd name="connsiteY3" fmla="*/ 301922 h 372391"/>
              <a:gd name="connsiteX4" fmla="*/ 677454 w 695938"/>
              <a:gd name="connsiteY4" fmla="*/ 333935 h 372391"/>
              <a:gd name="connsiteX5" fmla="*/ 695938 w 695938"/>
              <a:gd name="connsiteY5" fmla="*/ 276380 h 372391"/>
              <a:gd name="connsiteX6" fmla="*/ 426505 w 695938"/>
              <a:gd name="connsiteY6" fmla="*/ 219102 h 372391"/>
              <a:gd name="connsiteX7" fmla="*/ 412275 w 695938"/>
              <a:gd name="connsiteY7" fmla="*/ 0 h 372391"/>
              <a:gd name="connsiteX8" fmla="*/ 0 w 695938"/>
              <a:gd name="connsiteY8" fmla="*/ 62625 h 372391"/>
              <a:gd name="connsiteX0" fmla="*/ 0 w 695938"/>
              <a:gd name="connsiteY0" fmla="*/ 62625 h 372391"/>
              <a:gd name="connsiteX1" fmla="*/ 135894 w 695938"/>
              <a:gd name="connsiteY1" fmla="*/ 236945 h 372391"/>
              <a:gd name="connsiteX2" fmla="*/ 413283 w 695938"/>
              <a:gd name="connsiteY2" fmla="*/ 372391 h 372391"/>
              <a:gd name="connsiteX3" fmla="*/ 458320 w 695938"/>
              <a:gd name="connsiteY3" fmla="*/ 301922 h 372391"/>
              <a:gd name="connsiteX4" fmla="*/ 677454 w 695938"/>
              <a:gd name="connsiteY4" fmla="*/ 333935 h 372391"/>
              <a:gd name="connsiteX5" fmla="*/ 695938 w 695938"/>
              <a:gd name="connsiteY5" fmla="*/ 276380 h 372391"/>
              <a:gd name="connsiteX6" fmla="*/ 426505 w 695938"/>
              <a:gd name="connsiteY6" fmla="*/ 219102 h 372391"/>
              <a:gd name="connsiteX7" fmla="*/ 412275 w 695938"/>
              <a:gd name="connsiteY7" fmla="*/ 0 h 372391"/>
              <a:gd name="connsiteX8" fmla="*/ 149224 w 695938"/>
              <a:gd name="connsiteY8" fmla="*/ 27679 h 372391"/>
              <a:gd name="connsiteX9" fmla="*/ 0 w 695938"/>
              <a:gd name="connsiteY9" fmla="*/ 62625 h 372391"/>
              <a:gd name="connsiteX0" fmla="*/ 0 w 695938"/>
              <a:gd name="connsiteY0" fmla="*/ 155716 h 465482"/>
              <a:gd name="connsiteX1" fmla="*/ 135894 w 695938"/>
              <a:gd name="connsiteY1" fmla="*/ 330036 h 465482"/>
              <a:gd name="connsiteX2" fmla="*/ 413283 w 695938"/>
              <a:gd name="connsiteY2" fmla="*/ 465482 h 465482"/>
              <a:gd name="connsiteX3" fmla="*/ 458320 w 695938"/>
              <a:gd name="connsiteY3" fmla="*/ 395013 h 465482"/>
              <a:gd name="connsiteX4" fmla="*/ 677454 w 695938"/>
              <a:gd name="connsiteY4" fmla="*/ 427026 h 465482"/>
              <a:gd name="connsiteX5" fmla="*/ 695938 w 695938"/>
              <a:gd name="connsiteY5" fmla="*/ 369471 h 465482"/>
              <a:gd name="connsiteX6" fmla="*/ 426505 w 695938"/>
              <a:gd name="connsiteY6" fmla="*/ 312193 h 465482"/>
              <a:gd name="connsiteX7" fmla="*/ 412275 w 695938"/>
              <a:gd name="connsiteY7" fmla="*/ 93091 h 465482"/>
              <a:gd name="connsiteX8" fmla="*/ 11202 w 695938"/>
              <a:gd name="connsiteY8" fmla="*/ 0 h 465482"/>
              <a:gd name="connsiteX9" fmla="*/ 0 w 695938"/>
              <a:gd name="connsiteY9" fmla="*/ 155716 h 46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938" h="465482">
                <a:moveTo>
                  <a:pt x="0" y="155716"/>
                </a:moveTo>
                <a:lnTo>
                  <a:pt x="135894" y="330036"/>
                </a:lnTo>
                <a:lnTo>
                  <a:pt x="413283" y="465482"/>
                </a:lnTo>
                <a:lnTo>
                  <a:pt x="458320" y="395013"/>
                </a:lnTo>
                <a:cubicBezTo>
                  <a:pt x="464258" y="395115"/>
                  <a:pt x="671516" y="426924"/>
                  <a:pt x="677454" y="427026"/>
                </a:cubicBezTo>
                <a:lnTo>
                  <a:pt x="695938" y="369471"/>
                </a:lnTo>
                <a:lnTo>
                  <a:pt x="426505" y="312193"/>
                </a:lnTo>
                <a:lnTo>
                  <a:pt x="412275" y="93091"/>
                </a:lnTo>
                <a:lnTo>
                  <a:pt x="11202" y="0"/>
                </a:lnTo>
                <a:lnTo>
                  <a:pt x="0" y="155716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49" name="Connecteur droit 48"/>
          <p:cNvCxnSpPr/>
          <p:nvPr/>
        </p:nvCxnSpPr>
        <p:spPr>
          <a:xfrm>
            <a:off x="2915816" y="2984395"/>
            <a:ext cx="504056" cy="498366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2082677" y="2073731"/>
            <a:ext cx="0" cy="1233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rme libre 50"/>
          <p:cNvSpPr/>
          <p:nvPr/>
        </p:nvSpPr>
        <p:spPr>
          <a:xfrm>
            <a:off x="1626679" y="2837629"/>
            <a:ext cx="282546" cy="223942"/>
          </a:xfrm>
          <a:custGeom>
            <a:avLst/>
            <a:gdLst>
              <a:gd name="connsiteX0" fmla="*/ 65314 w 1454727"/>
              <a:gd name="connsiteY0" fmla="*/ 106878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65314 w 1454727"/>
              <a:gd name="connsiteY9" fmla="*/ 106878 h 575953"/>
              <a:gd name="connsiteX0" fmla="*/ 29688 w 1454727"/>
              <a:gd name="connsiteY0" fmla="*/ 296883 h 575953"/>
              <a:gd name="connsiteX1" fmla="*/ 0 w 1454727"/>
              <a:gd name="connsiteY1" fmla="*/ 463137 h 575953"/>
              <a:gd name="connsiteX2" fmla="*/ 997527 w 1454727"/>
              <a:gd name="connsiteY2" fmla="*/ 575953 h 575953"/>
              <a:gd name="connsiteX3" fmla="*/ 991590 w 1454727"/>
              <a:gd name="connsiteY3" fmla="*/ 433449 h 575953"/>
              <a:gd name="connsiteX4" fmla="*/ 1116281 w 1454727"/>
              <a:gd name="connsiteY4" fmla="*/ 285007 h 575953"/>
              <a:gd name="connsiteX5" fmla="*/ 1300348 w 1454727"/>
              <a:gd name="connsiteY5" fmla="*/ 172192 h 575953"/>
              <a:gd name="connsiteX6" fmla="*/ 1454727 w 1454727"/>
              <a:gd name="connsiteY6" fmla="*/ 71252 h 575953"/>
              <a:gd name="connsiteX7" fmla="*/ 1282535 w 1454727"/>
              <a:gd name="connsiteY7" fmla="*/ 29688 h 575953"/>
              <a:gd name="connsiteX8" fmla="*/ 71252 w 1454727"/>
              <a:gd name="connsiteY8" fmla="*/ 0 h 575953"/>
              <a:gd name="connsiteX9" fmla="*/ 29688 w 1454727"/>
              <a:gd name="connsiteY9" fmla="*/ 296883 h 575953"/>
              <a:gd name="connsiteX0" fmla="*/ 29688 w 1454727"/>
              <a:gd name="connsiteY0" fmla="*/ 296883 h 575953"/>
              <a:gd name="connsiteX1" fmla="*/ 23751 w 1454727"/>
              <a:gd name="connsiteY1" fmla="*/ 385948 h 575953"/>
              <a:gd name="connsiteX2" fmla="*/ 0 w 1454727"/>
              <a:gd name="connsiteY2" fmla="*/ 463137 h 575953"/>
              <a:gd name="connsiteX3" fmla="*/ 997527 w 1454727"/>
              <a:gd name="connsiteY3" fmla="*/ 575953 h 575953"/>
              <a:gd name="connsiteX4" fmla="*/ 991590 w 1454727"/>
              <a:gd name="connsiteY4" fmla="*/ 433449 h 575953"/>
              <a:gd name="connsiteX5" fmla="*/ 1116281 w 1454727"/>
              <a:gd name="connsiteY5" fmla="*/ 285007 h 575953"/>
              <a:gd name="connsiteX6" fmla="*/ 1300348 w 1454727"/>
              <a:gd name="connsiteY6" fmla="*/ 172192 h 575953"/>
              <a:gd name="connsiteX7" fmla="*/ 1454727 w 1454727"/>
              <a:gd name="connsiteY7" fmla="*/ 71252 h 575953"/>
              <a:gd name="connsiteX8" fmla="*/ 1282535 w 1454727"/>
              <a:gd name="connsiteY8" fmla="*/ 29688 h 575953"/>
              <a:gd name="connsiteX9" fmla="*/ 71252 w 1454727"/>
              <a:gd name="connsiteY9" fmla="*/ 0 h 575953"/>
              <a:gd name="connsiteX10" fmla="*/ 29688 w 1454727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415636 w 1870363"/>
              <a:gd name="connsiteY2" fmla="*/ 463137 h 575953"/>
              <a:gd name="connsiteX3" fmla="*/ 1413163 w 1870363"/>
              <a:gd name="connsiteY3" fmla="*/ 575953 h 575953"/>
              <a:gd name="connsiteX4" fmla="*/ 1407226 w 1870363"/>
              <a:gd name="connsiteY4" fmla="*/ 433449 h 575953"/>
              <a:gd name="connsiteX5" fmla="*/ 1531917 w 1870363"/>
              <a:gd name="connsiteY5" fmla="*/ 285007 h 575953"/>
              <a:gd name="connsiteX6" fmla="*/ 1715984 w 1870363"/>
              <a:gd name="connsiteY6" fmla="*/ 172192 h 575953"/>
              <a:gd name="connsiteX7" fmla="*/ 1870363 w 1870363"/>
              <a:gd name="connsiteY7" fmla="*/ 71252 h 575953"/>
              <a:gd name="connsiteX8" fmla="*/ 1698171 w 1870363"/>
              <a:gd name="connsiteY8" fmla="*/ 29688 h 575953"/>
              <a:gd name="connsiteX9" fmla="*/ 486888 w 1870363"/>
              <a:gd name="connsiteY9" fmla="*/ 0 h 575953"/>
              <a:gd name="connsiteX10" fmla="*/ 445324 w 1870363"/>
              <a:gd name="connsiteY10" fmla="*/ 296883 h 575953"/>
              <a:gd name="connsiteX0" fmla="*/ 445324 w 1870363"/>
              <a:gd name="connsiteY0" fmla="*/ 296883 h 575953"/>
              <a:gd name="connsiteX1" fmla="*/ 0 w 1870363"/>
              <a:gd name="connsiteY1" fmla="*/ 237506 h 575953"/>
              <a:gd name="connsiteX2" fmla="*/ 243444 w 1870363"/>
              <a:gd name="connsiteY2" fmla="*/ 368135 h 575953"/>
              <a:gd name="connsiteX3" fmla="*/ 415636 w 1870363"/>
              <a:gd name="connsiteY3" fmla="*/ 463137 h 575953"/>
              <a:gd name="connsiteX4" fmla="*/ 1413163 w 1870363"/>
              <a:gd name="connsiteY4" fmla="*/ 575953 h 575953"/>
              <a:gd name="connsiteX5" fmla="*/ 1407226 w 1870363"/>
              <a:gd name="connsiteY5" fmla="*/ 433449 h 575953"/>
              <a:gd name="connsiteX6" fmla="*/ 1531917 w 1870363"/>
              <a:gd name="connsiteY6" fmla="*/ 285007 h 575953"/>
              <a:gd name="connsiteX7" fmla="*/ 1715984 w 1870363"/>
              <a:gd name="connsiteY7" fmla="*/ 172192 h 575953"/>
              <a:gd name="connsiteX8" fmla="*/ 1870363 w 1870363"/>
              <a:gd name="connsiteY8" fmla="*/ 71252 h 575953"/>
              <a:gd name="connsiteX9" fmla="*/ 1698171 w 1870363"/>
              <a:gd name="connsiteY9" fmla="*/ 29688 h 575953"/>
              <a:gd name="connsiteX10" fmla="*/ 486888 w 1870363"/>
              <a:gd name="connsiteY10" fmla="*/ 0 h 575953"/>
              <a:gd name="connsiteX11" fmla="*/ 445324 w 1870363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710047 w 1882239"/>
              <a:gd name="connsiteY9" fmla="*/ 29688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882239"/>
              <a:gd name="connsiteY0" fmla="*/ 296883 h 575953"/>
              <a:gd name="connsiteX1" fmla="*/ 11876 w 1882239"/>
              <a:gd name="connsiteY1" fmla="*/ 237506 h 575953"/>
              <a:gd name="connsiteX2" fmla="*/ 0 w 1882239"/>
              <a:gd name="connsiteY2" fmla="*/ 427511 h 575953"/>
              <a:gd name="connsiteX3" fmla="*/ 427512 w 1882239"/>
              <a:gd name="connsiteY3" fmla="*/ 463137 h 575953"/>
              <a:gd name="connsiteX4" fmla="*/ 1425039 w 1882239"/>
              <a:gd name="connsiteY4" fmla="*/ 575953 h 575953"/>
              <a:gd name="connsiteX5" fmla="*/ 1419102 w 1882239"/>
              <a:gd name="connsiteY5" fmla="*/ 433449 h 575953"/>
              <a:gd name="connsiteX6" fmla="*/ 1543793 w 1882239"/>
              <a:gd name="connsiteY6" fmla="*/ 285007 h 575953"/>
              <a:gd name="connsiteX7" fmla="*/ 1727860 w 1882239"/>
              <a:gd name="connsiteY7" fmla="*/ 172192 h 575953"/>
              <a:gd name="connsiteX8" fmla="*/ 1882239 w 1882239"/>
              <a:gd name="connsiteY8" fmla="*/ 71252 h 575953"/>
              <a:gd name="connsiteX9" fmla="*/ 1235034 w 1882239"/>
              <a:gd name="connsiteY9" fmla="*/ 71252 h 575953"/>
              <a:gd name="connsiteX10" fmla="*/ 498764 w 1882239"/>
              <a:gd name="connsiteY10" fmla="*/ 0 h 575953"/>
              <a:gd name="connsiteX11" fmla="*/ 457200 w 1882239"/>
              <a:gd name="connsiteY11" fmla="*/ 296883 h 575953"/>
              <a:gd name="connsiteX0" fmla="*/ 457200 w 1727860"/>
              <a:gd name="connsiteY0" fmla="*/ 296883 h 575953"/>
              <a:gd name="connsiteX1" fmla="*/ 11876 w 1727860"/>
              <a:gd name="connsiteY1" fmla="*/ 237506 h 575953"/>
              <a:gd name="connsiteX2" fmla="*/ 0 w 1727860"/>
              <a:gd name="connsiteY2" fmla="*/ 427511 h 575953"/>
              <a:gd name="connsiteX3" fmla="*/ 427512 w 1727860"/>
              <a:gd name="connsiteY3" fmla="*/ 463137 h 575953"/>
              <a:gd name="connsiteX4" fmla="*/ 1425039 w 1727860"/>
              <a:gd name="connsiteY4" fmla="*/ 575953 h 575953"/>
              <a:gd name="connsiteX5" fmla="*/ 1419102 w 1727860"/>
              <a:gd name="connsiteY5" fmla="*/ 433449 h 575953"/>
              <a:gd name="connsiteX6" fmla="*/ 1543793 w 1727860"/>
              <a:gd name="connsiteY6" fmla="*/ 285007 h 575953"/>
              <a:gd name="connsiteX7" fmla="*/ 1727860 w 1727860"/>
              <a:gd name="connsiteY7" fmla="*/ 172192 h 575953"/>
              <a:gd name="connsiteX8" fmla="*/ 1318161 w 1727860"/>
              <a:gd name="connsiteY8" fmla="*/ 124691 h 575953"/>
              <a:gd name="connsiteX9" fmla="*/ 1235034 w 1727860"/>
              <a:gd name="connsiteY9" fmla="*/ 71252 h 575953"/>
              <a:gd name="connsiteX10" fmla="*/ 498764 w 1727860"/>
              <a:gd name="connsiteY10" fmla="*/ 0 h 575953"/>
              <a:gd name="connsiteX11" fmla="*/ 457200 w 1727860"/>
              <a:gd name="connsiteY11" fmla="*/ 296883 h 575953"/>
              <a:gd name="connsiteX0" fmla="*/ 457200 w 1543793"/>
              <a:gd name="connsiteY0" fmla="*/ 296883 h 575953"/>
              <a:gd name="connsiteX1" fmla="*/ 11876 w 1543793"/>
              <a:gd name="connsiteY1" fmla="*/ 237506 h 575953"/>
              <a:gd name="connsiteX2" fmla="*/ 0 w 1543793"/>
              <a:gd name="connsiteY2" fmla="*/ 427511 h 575953"/>
              <a:gd name="connsiteX3" fmla="*/ 427512 w 1543793"/>
              <a:gd name="connsiteY3" fmla="*/ 463137 h 575953"/>
              <a:gd name="connsiteX4" fmla="*/ 1425039 w 1543793"/>
              <a:gd name="connsiteY4" fmla="*/ 575953 h 575953"/>
              <a:gd name="connsiteX5" fmla="*/ 1419102 w 1543793"/>
              <a:gd name="connsiteY5" fmla="*/ 433449 h 575953"/>
              <a:gd name="connsiteX6" fmla="*/ 1543793 w 1543793"/>
              <a:gd name="connsiteY6" fmla="*/ 285007 h 575953"/>
              <a:gd name="connsiteX7" fmla="*/ 1175658 w 1543793"/>
              <a:gd name="connsiteY7" fmla="*/ 178130 h 575953"/>
              <a:gd name="connsiteX8" fmla="*/ 1318161 w 1543793"/>
              <a:gd name="connsiteY8" fmla="*/ 124691 h 575953"/>
              <a:gd name="connsiteX9" fmla="*/ 1235034 w 1543793"/>
              <a:gd name="connsiteY9" fmla="*/ 71252 h 575953"/>
              <a:gd name="connsiteX10" fmla="*/ 498764 w 1543793"/>
              <a:gd name="connsiteY10" fmla="*/ 0 h 575953"/>
              <a:gd name="connsiteX11" fmla="*/ 457200 w 1543793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419102 w 1425039"/>
              <a:gd name="connsiteY5" fmla="*/ 433449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425039"/>
              <a:gd name="connsiteY0" fmla="*/ 296883 h 575953"/>
              <a:gd name="connsiteX1" fmla="*/ 11876 w 1425039"/>
              <a:gd name="connsiteY1" fmla="*/ 237506 h 575953"/>
              <a:gd name="connsiteX2" fmla="*/ 0 w 1425039"/>
              <a:gd name="connsiteY2" fmla="*/ 427511 h 575953"/>
              <a:gd name="connsiteX3" fmla="*/ 427512 w 1425039"/>
              <a:gd name="connsiteY3" fmla="*/ 463137 h 575953"/>
              <a:gd name="connsiteX4" fmla="*/ 1425039 w 1425039"/>
              <a:gd name="connsiteY4" fmla="*/ 575953 h 575953"/>
              <a:gd name="connsiteX5" fmla="*/ 1163782 w 1425039"/>
              <a:gd name="connsiteY5" fmla="*/ 451262 h 575953"/>
              <a:gd name="connsiteX6" fmla="*/ 1163783 w 1425039"/>
              <a:gd name="connsiteY6" fmla="*/ 338446 h 575953"/>
              <a:gd name="connsiteX7" fmla="*/ 1175658 w 1425039"/>
              <a:gd name="connsiteY7" fmla="*/ 178130 h 575953"/>
              <a:gd name="connsiteX8" fmla="*/ 1318161 w 1425039"/>
              <a:gd name="connsiteY8" fmla="*/ 124691 h 575953"/>
              <a:gd name="connsiteX9" fmla="*/ 1235034 w 1425039"/>
              <a:gd name="connsiteY9" fmla="*/ 71252 h 575953"/>
              <a:gd name="connsiteX10" fmla="*/ 498764 w 1425039"/>
              <a:gd name="connsiteY10" fmla="*/ 0 h 575953"/>
              <a:gd name="connsiteX11" fmla="*/ 457200 w 1425039"/>
              <a:gd name="connsiteY11" fmla="*/ 296883 h 575953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1098468 w 1318161"/>
              <a:gd name="connsiteY4" fmla="*/ 409698 h 463137"/>
              <a:gd name="connsiteX5" fmla="*/ 1163782 w 1318161"/>
              <a:gd name="connsiteY5" fmla="*/ 451262 h 463137"/>
              <a:gd name="connsiteX6" fmla="*/ 1163783 w 1318161"/>
              <a:gd name="connsiteY6" fmla="*/ 338446 h 463137"/>
              <a:gd name="connsiteX7" fmla="*/ 1175658 w 1318161"/>
              <a:gd name="connsiteY7" fmla="*/ 178130 h 463137"/>
              <a:gd name="connsiteX8" fmla="*/ 1318161 w 1318161"/>
              <a:gd name="connsiteY8" fmla="*/ 124691 h 463137"/>
              <a:gd name="connsiteX9" fmla="*/ 1235034 w 1318161"/>
              <a:gd name="connsiteY9" fmla="*/ 71252 h 463137"/>
              <a:gd name="connsiteX10" fmla="*/ 498764 w 1318161"/>
              <a:gd name="connsiteY10" fmla="*/ 0 h 463137"/>
              <a:gd name="connsiteX11" fmla="*/ 457200 w 1318161"/>
              <a:gd name="connsiteY11" fmla="*/ 296883 h 463137"/>
              <a:gd name="connsiteX0" fmla="*/ 457200 w 1318161"/>
              <a:gd name="connsiteY0" fmla="*/ 296883 h 463137"/>
              <a:gd name="connsiteX1" fmla="*/ 11876 w 1318161"/>
              <a:gd name="connsiteY1" fmla="*/ 237506 h 463137"/>
              <a:gd name="connsiteX2" fmla="*/ 0 w 1318161"/>
              <a:gd name="connsiteY2" fmla="*/ 427511 h 463137"/>
              <a:gd name="connsiteX3" fmla="*/ 427512 w 1318161"/>
              <a:gd name="connsiteY3" fmla="*/ 463137 h 463137"/>
              <a:gd name="connsiteX4" fmla="*/ 926276 w 1318161"/>
              <a:gd name="connsiteY4" fmla="*/ 410004 h 463137"/>
              <a:gd name="connsiteX5" fmla="*/ 1098468 w 1318161"/>
              <a:gd name="connsiteY5" fmla="*/ 409698 h 463137"/>
              <a:gd name="connsiteX6" fmla="*/ 1163782 w 1318161"/>
              <a:gd name="connsiteY6" fmla="*/ 451262 h 463137"/>
              <a:gd name="connsiteX7" fmla="*/ 1163783 w 1318161"/>
              <a:gd name="connsiteY7" fmla="*/ 338446 h 463137"/>
              <a:gd name="connsiteX8" fmla="*/ 1175658 w 1318161"/>
              <a:gd name="connsiteY8" fmla="*/ 178130 h 463137"/>
              <a:gd name="connsiteX9" fmla="*/ 1318161 w 1318161"/>
              <a:gd name="connsiteY9" fmla="*/ 124691 h 463137"/>
              <a:gd name="connsiteX10" fmla="*/ 1235034 w 1318161"/>
              <a:gd name="connsiteY10" fmla="*/ 71252 h 463137"/>
              <a:gd name="connsiteX11" fmla="*/ 498764 w 1318161"/>
              <a:gd name="connsiteY11" fmla="*/ 0 h 463137"/>
              <a:gd name="connsiteX12" fmla="*/ 457200 w 1318161"/>
              <a:gd name="connsiteY12" fmla="*/ 296883 h 463137"/>
              <a:gd name="connsiteX0" fmla="*/ 457200 w 1318161"/>
              <a:gd name="connsiteY0" fmla="*/ 296883 h 451262"/>
              <a:gd name="connsiteX1" fmla="*/ 11876 w 1318161"/>
              <a:gd name="connsiteY1" fmla="*/ 237506 h 451262"/>
              <a:gd name="connsiteX2" fmla="*/ 0 w 1318161"/>
              <a:gd name="connsiteY2" fmla="*/ 427511 h 451262"/>
              <a:gd name="connsiteX3" fmla="*/ 748145 w 1318161"/>
              <a:gd name="connsiteY3" fmla="*/ 344384 h 451262"/>
              <a:gd name="connsiteX4" fmla="*/ 926276 w 1318161"/>
              <a:gd name="connsiteY4" fmla="*/ 410004 h 451262"/>
              <a:gd name="connsiteX5" fmla="*/ 1098468 w 1318161"/>
              <a:gd name="connsiteY5" fmla="*/ 409698 h 451262"/>
              <a:gd name="connsiteX6" fmla="*/ 1163782 w 1318161"/>
              <a:gd name="connsiteY6" fmla="*/ 451262 h 451262"/>
              <a:gd name="connsiteX7" fmla="*/ 1163783 w 1318161"/>
              <a:gd name="connsiteY7" fmla="*/ 338446 h 451262"/>
              <a:gd name="connsiteX8" fmla="*/ 1175658 w 1318161"/>
              <a:gd name="connsiteY8" fmla="*/ 178130 h 451262"/>
              <a:gd name="connsiteX9" fmla="*/ 1318161 w 1318161"/>
              <a:gd name="connsiteY9" fmla="*/ 124691 h 451262"/>
              <a:gd name="connsiteX10" fmla="*/ 1235034 w 1318161"/>
              <a:gd name="connsiteY10" fmla="*/ 71252 h 451262"/>
              <a:gd name="connsiteX11" fmla="*/ 498764 w 1318161"/>
              <a:gd name="connsiteY11" fmla="*/ 0 h 451262"/>
              <a:gd name="connsiteX12" fmla="*/ 457200 w 1318161"/>
              <a:gd name="connsiteY12" fmla="*/ 296883 h 451262"/>
              <a:gd name="connsiteX0" fmla="*/ 445324 w 1306285"/>
              <a:gd name="connsiteY0" fmla="*/ 296883 h 451262"/>
              <a:gd name="connsiteX1" fmla="*/ 0 w 1306285"/>
              <a:gd name="connsiteY1" fmla="*/ 237506 h 451262"/>
              <a:gd name="connsiteX2" fmla="*/ 611578 w 1306285"/>
              <a:gd name="connsiteY2" fmla="*/ 302820 h 451262"/>
              <a:gd name="connsiteX3" fmla="*/ 736269 w 1306285"/>
              <a:gd name="connsiteY3" fmla="*/ 344384 h 451262"/>
              <a:gd name="connsiteX4" fmla="*/ 914400 w 1306285"/>
              <a:gd name="connsiteY4" fmla="*/ 410004 h 451262"/>
              <a:gd name="connsiteX5" fmla="*/ 1086592 w 1306285"/>
              <a:gd name="connsiteY5" fmla="*/ 409698 h 451262"/>
              <a:gd name="connsiteX6" fmla="*/ 1151906 w 1306285"/>
              <a:gd name="connsiteY6" fmla="*/ 451262 h 451262"/>
              <a:gd name="connsiteX7" fmla="*/ 1151907 w 1306285"/>
              <a:gd name="connsiteY7" fmla="*/ 338446 h 451262"/>
              <a:gd name="connsiteX8" fmla="*/ 1163782 w 1306285"/>
              <a:gd name="connsiteY8" fmla="*/ 178130 h 451262"/>
              <a:gd name="connsiteX9" fmla="*/ 1306285 w 1306285"/>
              <a:gd name="connsiteY9" fmla="*/ 124691 h 451262"/>
              <a:gd name="connsiteX10" fmla="*/ 1223158 w 1306285"/>
              <a:gd name="connsiteY10" fmla="*/ 71252 h 451262"/>
              <a:gd name="connsiteX11" fmla="*/ 486888 w 1306285"/>
              <a:gd name="connsiteY11" fmla="*/ 0 h 451262"/>
              <a:gd name="connsiteX12" fmla="*/ 445324 w 1306285"/>
              <a:gd name="connsiteY12" fmla="*/ 296883 h 451262"/>
              <a:gd name="connsiteX0" fmla="*/ 0 w 860961"/>
              <a:gd name="connsiteY0" fmla="*/ 296883 h 451262"/>
              <a:gd name="connsiteX1" fmla="*/ 29689 w 860961"/>
              <a:gd name="connsiteY1" fmla="*/ 338446 h 451262"/>
              <a:gd name="connsiteX2" fmla="*/ 166254 w 860961"/>
              <a:gd name="connsiteY2" fmla="*/ 302820 h 451262"/>
              <a:gd name="connsiteX3" fmla="*/ 290945 w 860961"/>
              <a:gd name="connsiteY3" fmla="*/ 344384 h 451262"/>
              <a:gd name="connsiteX4" fmla="*/ 469076 w 860961"/>
              <a:gd name="connsiteY4" fmla="*/ 410004 h 451262"/>
              <a:gd name="connsiteX5" fmla="*/ 641268 w 860961"/>
              <a:gd name="connsiteY5" fmla="*/ 409698 h 451262"/>
              <a:gd name="connsiteX6" fmla="*/ 706582 w 860961"/>
              <a:gd name="connsiteY6" fmla="*/ 451262 h 451262"/>
              <a:gd name="connsiteX7" fmla="*/ 706583 w 860961"/>
              <a:gd name="connsiteY7" fmla="*/ 338446 h 451262"/>
              <a:gd name="connsiteX8" fmla="*/ 718458 w 860961"/>
              <a:gd name="connsiteY8" fmla="*/ 178130 h 451262"/>
              <a:gd name="connsiteX9" fmla="*/ 860961 w 860961"/>
              <a:gd name="connsiteY9" fmla="*/ 124691 h 451262"/>
              <a:gd name="connsiteX10" fmla="*/ 777834 w 860961"/>
              <a:gd name="connsiteY10" fmla="*/ 71252 h 451262"/>
              <a:gd name="connsiteX11" fmla="*/ 41564 w 860961"/>
              <a:gd name="connsiteY11" fmla="*/ 0 h 451262"/>
              <a:gd name="connsiteX12" fmla="*/ 0 w 860961"/>
              <a:gd name="connsiteY12" fmla="*/ 296883 h 451262"/>
              <a:gd name="connsiteX0" fmla="*/ 0 w 967839"/>
              <a:gd name="connsiteY0" fmla="*/ 285008 h 451262"/>
              <a:gd name="connsiteX1" fmla="*/ 136567 w 967839"/>
              <a:gd name="connsiteY1" fmla="*/ 338446 h 451262"/>
              <a:gd name="connsiteX2" fmla="*/ 273132 w 967839"/>
              <a:gd name="connsiteY2" fmla="*/ 302820 h 451262"/>
              <a:gd name="connsiteX3" fmla="*/ 397823 w 967839"/>
              <a:gd name="connsiteY3" fmla="*/ 344384 h 451262"/>
              <a:gd name="connsiteX4" fmla="*/ 575954 w 967839"/>
              <a:gd name="connsiteY4" fmla="*/ 410004 h 451262"/>
              <a:gd name="connsiteX5" fmla="*/ 748146 w 967839"/>
              <a:gd name="connsiteY5" fmla="*/ 409698 h 451262"/>
              <a:gd name="connsiteX6" fmla="*/ 813460 w 967839"/>
              <a:gd name="connsiteY6" fmla="*/ 451262 h 451262"/>
              <a:gd name="connsiteX7" fmla="*/ 813461 w 967839"/>
              <a:gd name="connsiteY7" fmla="*/ 338446 h 451262"/>
              <a:gd name="connsiteX8" fmla="*/ 825336 w 967839"/>
              <a:gd name="connsiteY8" fmla="*/ 178130 h 451262"/>
              <a:gd name="connsiteX9" fmla="*/ 967839 w 967839"/>
              <a:gd name="connsiteY9" fmla="*/ 124691 h 451262"/>
              <a:gd name="connsiteX10" fmla="*/ 884712 w 967839"/>
              <a:gd name="connsiteY10" fmla="*/ 71252 h 451262"/>
              <a:gd name="connsiteX11" fmla="*/ 148442 w 967839"/>
              <a:gd name="connsiteY11" fmla="*/ 0 h 451262"/>
              <a:gd name="connsiteX12" fmla="*/ 0 w 967839"/>
              <a:gd name="connsiteY12" fmla="*/ 285008 h 451262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184068 w 967839"/>
              <a:gd name="connsiteY11" fmla="*/ 112816 h 380010"/>
              <a:gd name="connsiteX12" fmla="*/ 0 w 967839"/>
              <a:gd name="connsiteY12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617518 w 967839"/>
              <a:gd name="connsiteY11" fmla="*/ 41869 h 380010"/>
              <a:gd name="connsiteX12" fmla="*/ 184068 w 967839"/>
              <a:gd name="connsiteY12" fmla="*/ 112816 h 380010"/>
              <a:gd name="connsiteX13" fmla="*/ 0 w 967839"/>
              <a:gd name="connsiteY13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617518 w 967839"/>
              <a:gd name="connsiteY12" fmla="*/ 41869 h 380010"/>
              <a:gd name="connsiteX13" fmla="*/ 184068 w 967839"/>
              <a:gd name="connsiteY13" fmla="*/ 112816 h 380010"/>
              <a:gd name="connsiteX14" fmla="*/ 0 w 967839"/>
              <a:gd name="connsiteY14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486890 w 967839"/>
              <a:gd name="connsiteY12" fmla="*/ 59682 h 380010"/>
              <a:gd name="connsiteX13" fmla="*/ 184068 w 967839"/>
              <a:gd name="connsiteY13" fmla="*/ 112816 h 380010"/>
              <a:gd name="connsiteX14" fmla="*/ 0 w 967839"/>
              <a:gd name="connsiteY14" fmla="*/ 213756 h 380010"/>
              <a:gd name="connsiteX0" fmla="*/ 0 w 967839"/>
              <a:gd name="connsiteY0" fmla="*/ 213756 h 380010"/>
              <a:gd name="connsiteX1" fmla="*/ 136567 w 967839"/>
              <a:gd name="connsiteY1" fmla="*/ 267194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486890 w 967839"/>
              <a:gd name="connsiteY12" fmla="*/ 59682 h 380010"/>
              <a:gd name="connsiteX13" fmla="*/ 308759 w 967839"/>
              <a:gd name="connsiteY13" fmla="*/ 142505 h 380010"/>
              <a:gd name="connsiteX14" fmla="*/ 0 w 967839"/>
              <a:gd name="connsiteY14" fmla="*/ 213756 h 380010"/>
              <a:gd name="connsiteX0" fmla="*/ 0 w 967839"/>
              <a:gd name="connsiteY0" fmla="*/ 213756 h 380010"/>
              <a:gd name="connsiteX1" fmla="*/ 23751 w 967839"/>
              <a:gd name="connsiteY1" fmla="*/ 362197 h 380010"/>
              <a:gd name="connsiteX2" fmla="*/ 273132 w 967839"/>
              <a:gd name="connsiteY2" fmla="*/ 231568 h 380010"/>
              <a:gd name="connsiteX3" fmla="*/ 397823 w 967839"/>
              <a:gd name="connsiteY3" fmla="*/ 273132 h 380010"/>
              <a:gd name="connsiteX4" fmla="*/ 575954 w 967839"/>
              <a:gd name="connsiteY4" fmla="*/ 338752 h 380010"/>
              <a:gd name="connsiteX5" fmla="*/ 748146 w 967839"/>
              <a:gd name="connsiteY5" fmla="*/ 338446 h 380010"/>
              <a:gd name="connsiteX6" fmla="*/ 813460 w 967839"/>
              <a:gd name="connsiteY6" fmla="*/ 380010 h 380010"/>
              <a:gd name="connsiteX7" fmla="*/ 813461 w 967839"/>
              <a:gd name="connsiteY7" fmla="*/ 267194 h 380010"/>
              <a:gd name="connsiteX8" fmla="*/ 825336 w 967839"/>
              <a:gd name="connsiteY8" fmla="*/ 106878 h 380010"/>
              <a:gd name="connsiteX9" fmla="*/ 967839 w 967839"/>
              <a:gd name="connsiteY9" fmla="*/ 53439 h 380010"/>
              <a:gd name="connsiteX10" fmla="*/ 884712 w 967839"/>
              <a:gd name="connsiteY10" fmla="*/ 0 h 380010"/>
              <a:gd name="connsiteX11" fmla="*/ 748147 w 967839"/>
              <a:gd name="connsiteY11" fmla="*/ 59682 h 380010"/>
              <a:gd name="connsiteX12" fmla="*/ 486890 w 967839"/>
              <a:gd name="connsiteY12" fmla="*/ 59682 h 380010"/>
              <a:gd name="connsiteX13" fmla="*/ 308759 w 967839"/>
              <a:gd name="connsiteY13" fmla="*/ 142505 h 380010"/>
              <a:gd name="connsiteX14" fmla="*/ 0 w 967839"/>
              <a:gd name="connsiteY14" fmla="*/ 213756 h 380010"/>
              <a:gd name="connsiteX0" fmla="*/ 0 w 967839"/>
              <a:gd name="connsiteY0" fmla="*/ 213756 h 463137"/>
              <a:gd name="connsiteX1" fmla="*/ 23751 w 967839"/>
              <a:gd name="connsiteY1" fmla="*/ 362197 h 463137"/>
              <a:gd name="connsiteX2" fmla="*/ 249381 w 967839"/>
              <a:gd name="connsiteY2" fmla="*/ 463137 h 463137"/>
              <a:gd name="connsiteX3" fmla="*/ 397823 w 967839"/>
              <a:gd name="connsiteY3" fmla="*/ 273132 h 463137"/>
              <a:gd name="connsiteX4" fmla="*/ 575954 w 967839"/>
              <a:gd name="connsiteY4" fmla="*/ 338752 h 463137"/>
              <a:gd name="connsiteX5" fmla="*/ 748146 w 967839"/>
              <a:gd name="connsiteY5" fmla="*/ 338446 h 463137"/>
              <a:gd name="connsiteX6" fmla="*/ 813460 w 967839"/>
              <a:gd name="connsiteY6" fmla="*/ 380010 h 463137"/>
              <a:gd name="connsiteX7" fmla="*/ 813461 w 967839"/>
              <a:gd name="connsiteY7" fmla="*/ 267194 h 463137"/>
              <a:gd name="connsiteX8" fmla="*/ 825336 w 967839"/>
              <a:gd name="connsiteY8" fmla="*/ 106878 h 463137"/>
              <a:gd name="connsiteX9" fmla="*/ 967839 w 967839"/>
              <a:gd name="connsiteY9" fmla="*/ 53439 h 463137"/>
              <a:gd name="connsiteX10" fmla="*/ 884712 w 967839"/>
              <a:gd name="connsiteY10" fmla="*/ 0 h 463137"/>
              <a:gd name="connsiteX11" fmla="*/ 748147 w 967839"/>
              <a:gd name="connsiteY11" fmla="*/ 59682 h 463137"/>
              <a:gd name="connsiteX12" fmla="*/ 486890 w 967839"/>
              <a:gd name="connsiteY12" fmla="*/ 59682 h 463137"/>
              <a:gd name="connsiteX13" fmla="*/ 308759 w 967839"/>
              <a:gd name="connsiteY13" fmla="*/ 142505 h 463137"/>
              <a:gd name="connsiteX14" fmla="*/ 0 w 967839"/>
              <a:gd name="connsiteY14" fmla="*/ 213756 h 463137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575954 w 967839"/>
              <a:gd name="connsiteY4" fmla="*/ 338752 h 599703"/>
              <a:gd name="connsiteX5" fmla="*/ 748146 w 967839"/>
              <a:gd name="connsiteY5" fmla="*/ 338446 h 599703"/>
              <a:gd name="connsiteX6" fmla="*/ 813460 w 967839"/>
              <a:gd name="connsiteY6" fmla="*/ 380010 h 599703"/>
              <a:gd name="connsiteX7" fmla="*/ 813461 w 967839"/>
              <a:gd name="connsiteY7" fmla="*/ 267194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748146 w 967839"/>
              <a:gd name="connsiteY5" fmla="*/ 338446 h 599703"/>
              <a:gd name="connsiteX6" fmla="*/ 813460 w 967839"/>
              <a:gd name="connsiteY6" fmla="*/ 380010 h 599703"/>
              <a:gd name="connsiteX7" fmla="*/ 813461 w 967839"/>
              <a:gd name="connsiteY7" fmla="*/ 267194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825335 w 967839"/>
              <a:gd name="connsiteY5" fmla="*/ 427511 h 599703"/>
              <a:gd name="connsiteX6" fmla="*/ 813460 w 967839"/>
              <a:gd name="connsiteY6" fmla="*/ 380010 h 599703"/>
              <a:gd name="connsiteX7" fmla="*/ 813461 w 967839"/>
              <a:gd name="connsiteY7" fmla="*/ 267194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825335 w 967839"/>
              <a:gd name="connsiteY5" fmla="*/ 427511 h 599703"/>
              <a:gd name="connsiteX6" fmla="*/ 813460 w 967839"/>
              <a:gd name="connsiteY6" fmla="*/ 380010 h 599703"/>
              <a:gd name="connsiteX7" fmla="*/ 843149 w 967839"/>
              <a:gd name="connsiteY7" fmla="*/ 279069 h 599703"/>
              <a:gd name="connsiteX8" fmla="*/ 825336 w 967839"/>
              <a:gd name="connsiteY8" fmla="*/ 106878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967839"/>
              <a:gd name="connsiteY0" fmla="*/ 213756 h 599703"/>
              <a:gd name="connsiteX1" fmla="*/ 23751 w 967839"/>
              <a:gd name="connsiteY1" fmla="*/ 362197 h 599703"/>
              <a:gd name="connsiteX2" fmla="*/ 249381 w 967839"/>
              <a:gd name="connsiteY2" fmla="*/ 463137 h 599703"/>
              <a:gd name="connsiteX3" fmla="*/ 492826 w 967839"/>
              <a:gd name="connsiteY3" fmla="*/ 599703 h 599703"/>
              <a:gd name="connsiteX4" fmla="*/ 694707 w 967839"/>
              <a:gd name="connsiteY4" fmla="*/ 510945 h 599703"/>
              <a:gd name="connsiteX5" fmla="*/ 825335 w 967839"/>
              <a:gd name="connsiteY5" fmla="*/ 427511 h 599703"/>
              <a:gd name="connsiteX6" fmla="*/ 813460 w 967839"/>
              <a:gd name="connsiteY6" fmla="*/ 380010 h 599703"/>
              <a:gd name="connsiteX7" fmla="*/ 843149 w 967839"/>
              <a:gd name="connsiteY7" fmla="*/ 279069 h 599703"/>
              <a:gd name="connsiteX8" fmla="*/ 777835 w 967839"/>
              <a:gd name="connsiteY8" fmla="*/ 172192 h 599703"/>
              <a:gd name="connsiteX9" fmla="*/ 967839 w 967839"/>
              <a:gd name="connsiteY9" fmla="*/ 53439 h 599703"/>
              <a:gd name="connsiteX10" fmla="*/ 884712 w 967839"/>
              <a:gd name="connsiteY10" fmla="*/ 0 h 599703"/>
              <a:gd name="connsiteX11" fmla="*/ 748147 w 967839"/>
              <a:gd name="connsiteY11" fmla="*/ 59682 h 599703"/>
              <a:gd name="connsiteX12" fmla="*/ 486890 w 967839"/>
              <a:gd name="connsiteY12" fmla="*/ 59682 h 599703"/>
              <a:gd name="connsiteX13" fmla="*/ 308759 w 967839"/>
              <a:gd name="connsiteY13" fmla="*/ 142505 h 599703"/>
              <a:gd name="connsiteX14" fmla="*/ 0 w 967839"/>
              <a:gd name="connsiteY14" fmla="*/ 213756 h 599703"/>
              <a:gd name="connsiteX0" fmla="*/ 0 w 884712"/>
              <a:gd name="connsiteY0" fmla="*/ 213756 h 599703"/>
              <a:gd name="connsiteX1" fmla="*/ 23751 w 884712"/>
              <a:gd name="connsiteY1" fmla="*/ 362197 h 599703"/>
              <a:gd name="connsiteX2" fmla="*/ 249381 w 884712"/>
              <a:gd name="connsiteY2" fmla="*/ 463137 h 599703"/>
              <a:gd name="connsiteX3" fmla="*/ 492826 w 884712"/>
              <a:gd name="connsiteY3" fmla="*/ 599703 h 599703"/>
              <a:gd name="connsiteX4" fmla="*/ 694707 w 884712"/>
              <a:gd name="connsiteY4" fmla="*/ 510945 h 599703"/>
              <a:gd name="connsiteX5" fmla="*/ 825335 w 884712"/>
              <a:gd name="connsiteY5" fmla="*/ 427511 h 599703"/>
              <a:gd name="connsiteX6" fmla="*/ 813460 w 884712"/>
              <a:gd name="connsiteY6" fmla="*/ 380010 h 599703"/>
              <a:gd name="connsiteX7" fmla="*/ 843149 w 884712"/>
              <a:gd name="connsiteY7" fmla="*/ 279069 h 599703"/>
              <a:gd name="connsiteX8" fmla="*/ 777835 w 884712"/>
              <a:gd name="connsiteY8" fmla="*/ 172192 h 599703"/>
              <a:gd name="connsiteX9" fmla="*/ 884712 w 884712"/>
              <a:gd name="connsiteY9" fmla="*/ 0 h 599703"/>
              <a:gd name="connsiteX10" fmla="*/ 748147 w 884712"/>
              <a:gd name="connsiteY10" fmla="*/ 59682 h 599703"/>
              <a:gd name="connsiteX11" fmla="*/ 486890 w 884712"/>
              <a:gd name="connsiteY11" fmla="*/ 59682 h 599703"/>
              <a:gd name="connsiteX12" fmla="*/ 308759 w 884712"/>
              <a:gd name="connsiteY12" fmla="*/ 142505 h 599703"/>
              <a:gd name="connsiteX13" fmla="*/ 0 w 884712"/>
              <a:gd name="connsiteY13" fmla="*/ 213756 h 599703"/>
              <a:gd name="connsiteX0" fmla="*/ 0 w 843149"/>
              <a:gd name="connsiteY0" fmla="*/ 154074 h 540021"/>
              <a:gd name="connsiteX1" fmla="*/ 23751 w 843149"/>
              <a:gd name="connsiteY1" fmla="*/ 302515 h 540021"/>
              <a:gd name="connsiteX2" fmla="*/ 249381 w 843149"/>
              <a:gd name="connsiteY2" fmla="*/ 403455 h 540021"/>
              <a:gd name="connsiteX3" fmla="*/ 492826 w 843149"/>
              <a:gd name="connsiteY3" fmla="*/ 540021 h 540021"/>
              <a:gd name="connsiteX4" fmla="*/ 694707 w 843149"/>
              <a:gd name="connsiteY4" fmla="*/ 451263 h 540021"/>
              <a:gd name="connsiteX5" fmla="*/ 825335 w 843149"/>
              <a:gd name="connsiteY5" fmla="*/ 367829 h 540021"/>
              <a:gd name="connsiteX6" fmla="*/ 813460 w 843149"/>
              <a:gd name="connsiteY6" fmla="*/ 320328 h 540021"/>
              <a:gd name="connsiteX7" fmla="*/ 843149 w 843149"/>
              <a:gd name="connsiteY7" fmla="*/ 219387 h 540021"/>
              <a:gd name="connsiteX8" fmla="*/ 777835 w 843149"/>
              <a:gd name="connsiteY8" fmla="*/ 112510 h 540021"/>
              <a:gd name="connsiteX9" fmla="*/ 748147 w 843149"/>
              <a:gd name="connsiteY9" fmla="*/ 0 h 540021"/>
              <a:gd name="connsiteX10" fmla="*/ 486890 w 843149"/>
              <a:gd name="connsiteY10" fmla="*/ 0 h 540021"/>
              <a:gd name="connsiteX11" fmla="*/ 308759 w 843149"/>
              <a:gd name="connsiteY11" fmla="*/ 82823 h 540021"/>
              <a:gd name="connsiteX12" fmla="*/ 0 w 843149"/>
              <a:gd name="connsiteY12" fmla="*/ 154074 h 540021"/>
              <a:gd name="connsiteX0" fmla="*/ 0 w 843149"/>
              <a:gd name="connsiteY0" fmla="*/ 154074 h 540021"/>
              <a:gd name="connsiteX1" fmla="*/ 23751 w 843149"/>
              <a:gd name="connsiteY1" fmla="*/ 302515 h 540021"/>
              <a:gd name="connsiteX2" fmla="*/ 249381 w 843149"/>
              <a:gd name="connsiteY2" fmla="*/ 403455 h 540021"/>
              <a:gd name="connsiteX3" fmla="*/ 492826 w 843149"/>
              <a:gd name="connsiteY3" fmla="*/ 540021 h 540021"/>
              <a:gd name="connsiteX4" fmla="*/ 694707 w 843149"/>
              <a:gd name="connsiteY4" fmla="*/ 451263 h 540021"/>
              <a:gd name="connsiteX5" fmla="*/ 825335 w 843149"/>
              <a:gd name="connsiteY5" fmla="*/ 367829 h 540021"/>
              <a:gd name="connsiteX6" fmla="*/ 813460 w 843149"/>
              <a:gd name="connsiteY6" fmla="*/ 320328 h 540021"/>
              <a:gd name="connsiteX7" fmla="*/ 843149 w 843149"/>
              <a:gd name="connsiteY7" fmla="*/ 219387 h 540021"/>
              <a:gd name="connsiteX8" fmla="*/ 777835 w 843149"/>
              <a:gd name="connsiteY8" fmla="*/ 112510 h 540021"/>
              <a:gd name="connsiteX9" fmla="*/ 486890 w 843149"/>
              <a:gd name="connsiteY9" fmla="*/ 0 h 540021"/>
              <a:gd name="connsiteX10" fmla="*/ 308759 w 843149"/>
              <a:gd name="connsiteY10" fmla="*/ 82823 h 540021"/>
              <a:gd name="connsiteX11" fmla="*/ 0 w 843149"/>
              <a:gd name="connsiteY11" fmla="*/ 154074 h 540021"/>
              <a:gd name="connsiteX0" fmla="*/ 0 w 843149"/>
              <a:gd name="connsiteY0" fmla="*/ 154074 h 540021"/>
              <a:gd name="connsiteX1" fmla="*/ 23751 w 843149"/>
              <a:gd name="connsiteY1" fmla="*/ 302515 h 540021"/>
              <a:gd name="connsiteX2" fmla="*/ 249381 w 843149"/>
              <a:gd name="connsiteY2" fmla="*/ 403455 h 540021"/>
              <a:gd name="connsiteX3" fmla="*/ 492826 w 843149"/>
              <a:gd name="connsiteY3" fmla="*/ 540021 h 540021"/>
              <a:gd name="connsiteX4" fmla="*/ 694707 w 843149"/>
              <a:gd name="connsiteY4" fmla="*/ 451263 h 540021"/>
              <a:gd name="connsiteX5" fmla="*/ 825335 w 843149"/>
              <a:gd name="connsiteY5" fmla="*/ 367829 h 540021"/>
              <a:gd name="connsiteX6" fmla="*/ 813460 w 843149"/>
              <a:gd name="connsiteY6" fmla="*/ 320328 h 540021"/>
              <a:gd name="connsiteX7" fmla="*/ 843149 w 843149"/>
              <a:gd name="connsiteY7" fmla="*/ 219387 h 540021"/>
              <a:gd name="connsiteX8" fmla="*/ 486890 w 843149"/>
              <a:gd name="connsiteY8" fmla="*/ 0 h 540021"/>
              <a:gd name="connsiteX9" fmla="*/ 308759 w 843149"/>
              <a:gd name="connsiteY9" fmla="*/ 82823 h 540021"/>
              <a:gd name="connsiteX10" fmla="*/ 0 w 843149"/>
              <a:gd name="connsiteY10" fmla="*/ 154074 h 540021"/>
              <a:gd name="connsiteX0" fmla="*/ 0 w 825335"/>
              <a:gd name="connsiteY0" fmla="*/ 154074 h 540021"/>
              <a:gd name="connsiteX1" fmla="*/ 23751 w 825335"/>
              <a:gd name="connsiteY1" fmla="*/ 302515 h 540021"/>
              <a:gd name="connsiteX2" fmla="*/ 249381 w 825335"/>
              <a:gd name="connsiteY2" fmla="*/ 403455 h 540021"/>
              <a:gd name="connsiteX3" fmla="*/ 492826 w 825335"/>
              <a:gd name="connsiteY3" fmla="*/ 540021 h 540021"/>
              <a:gd name="connsiteX4" fmla="*/ 694707 w 825335"/>
              <a:gd name="connsiteY4" fmla="*/ 451263 h 540021"/>
              <a:gd name="connsiteX5" fmla="*/ 825335 w 825335"/>
              <a:gd name="connsiteY5" fmla="*/ 367829 h 540021"/>
              <a:gd name="connsiteX6" fmla="*/ 813460 w 825335"/>
              <a:gd name="connsiteY6" fmla="*/ 320328 h 540021"/>
              <a:gd name="connsiteX7" fmla="*/ 486890 w 825335"/>
              <a:gd name="connsiteY7" fmla="*/ 0 h 540021"/>
              <a:gd name="connsiteX8" fmla="*/ 308759 w 825335"/>
              <a:gd name="connsiteY8" fmla="*/ 82823 h 540021"/>
              <a:gd name="connsiteX9" fmla="*/ 0 w 825335"/>
              <a:gd name="connsiteY9" fmla="*/ 154074 h 540021"/>
              <a:gd name="connsiteX0" fmla="*/ 0 w 825335"/>
              <a:gd name="connsiteY0" fmla="*/ 154074 h 540021"/>
              <a:gd name="connsiteX1" fmla="*/ 23751 w 825335"/>
              <a:gd name="connsiteY1" fmla="*/ 302515 h 540021"/>
              <a:gd name="connsiteX2" fmla="*/ 249381 w 825335"/>
              <a:gd name="connsiteY2" fmla="*/ 403455 h 540021"/>
              <a:gd name="connsiteX3" fmla="*/ 492826 w 825335"/>
              <a:gd name="connsiteY3" fmla="*/ 540021 h 540021"/>
              <a:gd name="connsiteX4" fmla="*/ 694707 w 825335"/>
              <a:gd name="connsiteY4" fmla="*/ 451263 h 540021"/>
              <a:gd name="connsiteX5" fmla="*/ 825335 w 825335"/>
              <a:gd name="connsiteY5" fmla="*/ 367829 h 540021"/>
              <a:gd name="connsiteX6" fmla="*/ 486890 w 825335"/>
              <a:gd name="connsiteY6" fmla="*/ 0 h 540021"/>
              <a:gd name="connsiteX7" fmla="*/ 308759 w 825335"/>
              <a:gd name="connsiteY7" fmla="*/ 82823 h 540021"/>
              <a:gd name="connsiteX8" fmla="*/ 0 w 825335"/>
              <a:gd name="connsiteY8" fmla="*/ 154074 h 540021"/>
              <a:gd name="connsiteX0" fmla="*/ 0 w 825335"/>
              <a:gd name="connsiteY0" fmla="*/ 71251 h 457198"/>
              <a:gd name="connsiteX1" fmla="*/ 23751 w 825335"/>
              <a:gd name="connsiteY1" fmla="*/ 219692 h 457198"/>
              <a:gd name="connsiteX2" fmla="*/ 249381 w 825335"/>
              <a:gd name="connsiteY2" fmla="*/ 320632 h 457198"/>
              <a:gd name="connsiteX3" fmla="*/ 492826 w 825335"/>
              <a:gd name="connsiteY3" fmla="*/ 457198 h 457198"/>
              <a:gd name="connsiteX4" fmla="*/ 694707 w 825335"/>
              <a:gd name="connsiteY4" fmla="*/ 368440 h 457198"/>
              <a:gd name="connsiteX5" fmla="*/ 825335 w 825335"/>
              <a:gd name="connsiteY5" fmla="*/ 285006 h 457198"/>
              <a:gd name="connsiteX6" fmla="*/ 547275 w 825335"/>
              <a:gd name="connsiteY6" fmla="*/ 46574 h 457198"/>
              <a:gd name="connsiteX7" fmla="*/ 308759 w 825335"/>
              <a:gd name="connsiteY7" fmla="*/ 0 h 457198"/>
              <a:gd name="connsiteX8" fmla="*/ 0 w 825335"/>
              <a:gd name="connsiteY8" fmla="*/ 71251 h 457198"/>
              <a:gd name="connsiteX0" fmla="*/ 0 w 980610"/>
              <a:gd name="connsiteY0" fmla="*/ 45372 h 457198"/>
              <a:gd name="connsiteX1" fmla="*/ 179026 w 980610"/>
              <a:gd name="connsiteY1" fmla="*/ 219692 h 457198"/>
              <a:gd name="connsiteX2" fmla="*/ 404656 w 980610"/>
              <a:gd name="connsiteY2" fmla="*/ 320632 h 457198"/>
              <a:gd name="connsiteX3" fmla="*/ 648101 w 980610"/>
              <a:gd name="connsiteY3" fmla="*/ 457198 h 457198"/>
              <a:gd name="connsiteX4" fmla="*/ 849982 w 980610"/>
              <a:gd name="connsiteY4" fmla="*/ 368440 h 457198"/>
              <a:gd name="connsiteX5" fmla="*/ 980610 w 980610"/>
              <a:gd name="connsiteY5" fmla="*/ 285006 h 457198"/>
              <a:gd name="connsiteX6" fmla="*/ 702550 w 980610"/>
              <a:gd name="connsiteY6" fmla="*/ 46574 h 457198"/>
              <a:gd name="connsiteX7" fmla="*/ 464034 w 980610"/>
              <a:gd name="connsiteY7" fmla="*/ 0 h 457198"/>
              <a:gd name="connsiteX8" fmla="*/ 0 w 980610"/>
              <a:gd name="connsiteY8" fmla="*/ 45372 h 457198"/>
              <a:gd name="connsiteX0" fmla="*/ 0 w 980610"/>
              <a:gd name="connsiteY0" fmla="*/ 45372 h 457198"/>
              <a:gd name="connsiteX1" fmla="*/ 135894 w 980610"/>
              <a:gd name="connsiteY1" fmla="*/ 219692 h 457198"/>
              <a:gd name="connsiteX2" fmla="*/ 404656 w 980610"/>
              <a:gd name="connsiteY2" fmla="*/ 320632 h 457198"/>
              <a:gd name="connsiteX3" fmla="*/ 648101 w 980610"/>
              <a:gd name="connsiteY3" fmla="*/ 457198 h 457198"/>
              <a:gd name="connsiteX4" fmla="*/ 849982 w 980610"/>
              <a:gd name="connsiteY4" fmla="*/ 368440 h 457198"/>
              <a:gd name="connsiteX5" fmla="*/ 980610 w 980610"/>
              <a:gd name="connsiteY5" fmla="*/ 285006 h 457198"/>
              <a:gd name="connsiteX6" fmla="*/ 702550 w 980610"/>
              <a:gd name="connsiteY6" fmla="*/ 46574 h 457198"/>
              <a:gd name="connsiteX7" fmla="*/ 464034 w 980610"/>
              <a:gd name="connsiteY7" fmla="*/ 0 h 457198"/>
              <a:gd name="connsiteX8" fmla="*/ 0 w 980610"/>
              <a:gd name="connsiteY8" fmla="*/ 45372 h 457198"/>
              <a:gd name="connsiteX0" fmla="*/ 0 w 980610"/>
              <a:gd name="connsiteY0" fmla="*/ 45372 h 457198"/>
              <a:gd name="connsiteX1" fmla="*/ 135894 w 980610"/>
              <a:gd name="connsiteY1" fmla="*/ 219692 h 457198"/>
              <a:gd name="connsiteX2" fmla="*/ 413283 w 980610"/>
              <a:gd name="connsiteY2" fmla="*/ 355138 h 457198"/>
              <a:gd name="connsiteX3" fmla="*/ 648101 w 980610"/>
              <a:gd name="connsiteY3" fmla="*/ 457198 h 457198"/>
              <a:gd name="connsiteX4" fmla="*/ 849982 w 980610"/>
              <a:gd name="connsiteY4" fmla="*/ 368440 h 457198"/>
              <a:gd name="connsiteX5" fmla="*/ 980610 w 980610"/>
              <a:gd name="connsiteY5" fmla="*/ 285006 h 457198"/>
              <a:gd name="connsiteX6" fmla="*/ 702550 w 980610"/>
              <a:gd name="connsiteY6" fmla="*/ 46574 h 457198"/>
              <a:gd name="connsiteX7" fmla="*/ 464034 w 980610"/>
              <a:gd name="connsiteY7" fmla="*/ 0 h 457198"/>
              <a:gd name="connsiteX8" fmla="*/ 0 w 980610"/>
              <a:gd name="connsiteY8" fmla="*/ 45372 h 457198"/>
              <a:gd name="connsiteX0" fmla="*/ 0 w 980610"/>
              <a:gd name="connsiteY0" fmla="*/ 45372 h 368440"/>
              <a:gd name="connsiteX1" fmla="*/ 135894 w 980610"/>
              <a:gd name="connsiteY1" fmla="*/ 219692 h 368440"/>
              <a:gd name="connsiteX2" fmla="*/ 413283 w 980610"/>
              <a:gd name="connsiteY2" fmla="*/ 355138 h 368440"/>
              <a:gd name="connsiteX3" fmla="*/ 458320 w 980610"/>
              <a:gd name="connsiteY3" fmla="*/ 284669 h 368440"/>
              <a:gd name="connsiteX4" fmla="*/ 849982 w 980610"/>
              <a:gd name="connsiteY4" fmla="*/ 368440 h 368440"/>
              <a:gd name="connsiteX5" fmla="*/ 980610 w 980610"/>
              <a:gd name="connsiteY5" fmla="*/ 285006 h 368440"/>
              <a:gd name="connsiteX6" fmla="*/ 702550 w 980610"/>
              <a:gd name="connsiteY6" fmla="*/ 46574 h 368440"/>
              <a:gd name="connsiteX7" fmla="*/ 464034 w 980610"/>
              <a:gd name="connsiteY7" fmla="*/ 0 h 368440"/>
              <a:gd name="connsiteX8" fmla="*/ 0 w 980610"/>
              <a:gd name="connsiteY8" fmla="*/ 45372 h 368440"/>
              <a:gd name="connsiteX0" fmla="*/ 0 w 980610"/>
              <a:gd name="connsiteY0" fmla="*/ 45372 h 355138"/>
              <a:gd name="connsiteX1" fmla="*/ 135894 w 980610"/>
              <a:gd name="connsiteY1" fmla="*/ 219692 h 355138"/>
              <a:gd name="connsiteX2" fmla="*/ 413283 w 980610"/>
              <a:gd name="connsiteY2" fmla="*/ 355138 h 355138"/>
              <a:gd name="connsiteX3" fmla="*/ 458320 w 980610"/>
              <a:gd name="connsiteY3" fmla="*/ 284669 h 355138"/>
              <a:gd name="connsiteX4" fmla="*/ 677454 w 980610"/>
              <a:gd name="connsiteY4" fmla="*/ 316682 h 355138"/>
              <a:gd name="connsiteX5" fmla="*/ 980610 w 980610"/>
              <a:gd name="connsiteY5" fmla="*/ 285006 h 355138"/>
              <a:gd name="connsiteX6" fmla="*/ 702550 w 980610"/>
              <a:gd name="connsiteY6" fmla="*/ 46574 h 355138"/>
              <a:gd name="connsiteX7" fmla="*/ 464034 w 980610"/>
              <a:gd name="connsiteY7" fmla="*/ 0 h 355138"/>
              <a:gd name="connsiteX8" fmla="*/ 0 w 980610"/>
              <a:gd name="connsiteY8" fmla="*/ 45372 h 355138"/>
              <a:gd name="connsiteX0" fmla="*/ 0 w 702550"/>
              <a:gd name="connsiteY0" fmla="*/ 45372 h 355138"/>
              <a:gd name="connsiteX1" fmla="*/ 135894 w 702550"/>
              <a:gd name="connsiteY1" fmla="*/ 219692 h 355138"/>
              <a:gd name="connsiteX2" fmla="*/ 413283 w 702550"/>
              <a:gd name="connsiteY2" fmla="*/ 355138 h 355138"/>
              <a:gd name="connsiteX3" fmla="*/ 458320 w 702550"/>
              <a:gd name="connsiteY3" fmla="*/ 284669 h 355138"/>
              <a:gd name="connsiteX4" fmla="*/ 677454 w 702550"/>
              <a:gd name="connsiteY4" fmla="*/ 316682 h 355138"/>
              <a:gd name="connsiteX5" fmla="*/ 695938 w 702550"/>
              <a:gd name="connsiteY5" fmla="*/ 259127 h 355138"/>
              <a:gd name="connsiteX6" fmla="*/ 702550 w 702550"/>
              <a:gd name="connsiteY6" fmla="*/ 46574 h 355138"/>
              <a:gd name="connsiteX7" fmla="*/ 464034 w 702550"/>
              <a:gd name="connsiteY7" fmla="*/ 0 h 355138"/>
              <a:gd name="connsiteX8" fmla="*/ 0 w 702550"/>
              <a:gd name="connsiteY8" fmla="*/ 45372 h 355138"/>
              <a:gd name="connsiteX0" fmla="*/ 0 w 695938"/>
              <a:gd name="connsiteY0" fmla="*/ 45372 h 355138"/>
              <a:gd name="connsiteX1" fmla="*/ 135894 w 695938"/>
              <a:gd name="connsiteY1" fmla="*/ 219692 h 355138"/>
              <a:gd name="connsiteX2" fmla="*/ 413283 w 695938"/>
              <a:gd name="connsiteY2" fmla="*/ 355138 h 355138"/>
              <a:gd name="connsiteX3" fmla="*/ 458320 w 695938"/>
              <a:gd name="connsiteY3" fmla="*/ 284669 h 355138"/>
              <a:gd name="connsiteX4" fmla="*/ 677454 w 695938"/>
              <a:gd name="connsiteY4" fmla="*/ 316682 h 355138"/>
              <a:gd name="connsiteX5" fmla="*/ 695938 w 695938"/>
              <a:gd name="connsiteY5" fmla="*/ 259127 h 355138"/>
              <a:gd name="connsiteX6" fmla="*/ 426505 w 695938"/>
              <a:gd name="connsiteY6" fmla="*/ 201849 h 355138"/>
              <a:gd name="connsiteX7" fmla="*/ 464034 w 695938"/>
              <a:gd name="connsiteY7" fmla="*/ 0 h 355138"/>
              <a:gd name="connsiteX8" fmla="*/ 0 w 695938"/>
              <a:gd name="connsiteY8" fmla="*/ 45372 h 355138"/>
              <a:gd name="connsiteX0" fmla="*/ 0 w 695938"/>
              <a:gd name="connsiteY0" fmla="*/ 62625 h 372391"/>
              <a:gd name="connsiteX1" fmla="*/ 135894 w 695938"/>
              <a:gd name="connsiteY1" fmla="*/ 236945 h 372391"/>
              <a:gd name="connsiteX2" fmla="*/ 413283 w 695938"/>
              <a:gd name="connsiteY2" fmla="*/ 372391 h 372391"/>
              <a:gd name="connsiteX3" fmla="*/ 458320 w 695938"/>
              <a:gd name="connsiteY3" fmla="*/ 301922 h 372391"/>
              <a:gd name="connsiteX4" fmla="*/ 677454 w 695938"/>
              <a:gd name="connsiteY4" fmla="*/ 333935 h 372391"/>
              <a:gd name="connsiteX5" fmla="*/ 695938 w 695938"/>
              <a:gd name="connsiteY5" fmla="*/ 276380 h 372391"/>
              <a:gd name="connsiteX6" fmla="*/ 426505 w 695938"/>
              <a:gd name="connsiteY6" fmla="*/ 219102 h 372391"/>
              <a:gd name="connsiteX7" fmla="*/ 412275 w 695938"/>
              <a:gd name="connsiteY7" fmla="*/ 0 h 372391"/>
              <a:gd name="connsiteX8" fmla="*/ 0 w 695938"/>
              <a:gd name="connsiteY8" fmla="*/ 62625 h 372391"/>
              <a:gd name="connsiteX0" fmla="*/ 0 w 695938"/>
              <a:gd name="connsiteY0" fmla="*/ 62625 h 372391"/>
              <a:gd name="connsiteX1" fmla="*/ 135894 w 695938"/>
              <a:gd name="connsiteY1" fmla="*/ 236945 h 372391"/>
              <a:gd name="connsiteX2" fmla="*/ 413283 w 695938"/>
              <a:gd name="connsiteY2" fmla="*/ 372391 h 372391"/>
              <a:gd name="connsiteX3" fmla="*/ 458320 w 695938"/>
              <a:gd name="connsiteY3" fmla="*/ 301922 h 372391"/>
              <a:gd name="connsiteX4" fmla="*/ 677454 w 695938"/>
              <a:gd name="connsiteY4" fmla="*/ 333935 h 372391"/>
              <a:gd name="connsiteX5" fmla="*/ 695938 w 695938"/>
              <a:gd name="connsiteY5" fmla="*/ 276380 h 372391"/>
              <a:gd name="connsiteX6" fmla="*/ 426505 w 695938"/>
              <a:gd name="connsiteY6" fmla="*/ 219102 h 372391"/>
              <a:gd name="connsiteX7" fmla="*/ 412275 w 695938"/>
              <a:gd name="connsiteY7" fmla="*/ 0 h 372391"/>
              <a:gd name="connsiteX8" fmla="*/ 149224 w 695938"/>
              <a:gd name="connsiteY8" fmla="*/ 27679 h 372391"/>
              <a:gd name="connsiteX9" fmla="*/ 0 w 695938"/>
              <a:gd name="connsiteY9" fmla="*/ 62625 h 372391"/>
              <a:gd name="connsiteX0" fmla="*/ 0 w 695938"/>
              <a:gd name="connsiteY0" fmla="*/ 155716 h 465482"/>
              <a:gd name="connsiteX1" fmla="*/ 135894 w 695938"/>
              <a:gd name="connsiteY1" fmla="*/ 330036 h 465482"/>
              <a:gd name="connsiteX2" fmla="*/ 413283 w 695938"/>
              <a:gd name="connsiteY2" fmla="*/ 465482 h 465482"/>
              <a:gd name="connsiteX3" fmla="*/ 458320 w 695938"/>
              <a:gd name="connsiteY3" fmla="*/ 395013 h 465482"/>
              <a:gd name="connsiteX4" fmla="*/ 677454 w 695938"/>
              <a:gd name="connsiteY4" fmla="*/ 427026 h 465482"/>
              <a:gd name="connsiteX5" fmla="*/ 695938 w 695938"/>
              <a:gd name="connsiteY5" fmla="*/ 369471 h 465482"/>
              <a:gd name="connsiteX6" fmla="*/ 426505 w 695938"/>
              <a:gd name="connsiteY6" fmla="*/ 312193 h 465482"/>
              <a:gd name="connsiteX7" fmla="*/ 412275 w 695938"/>
              <a:gd name="connsiteY7" fmla="*/ 93091 h 465482"/>
              <a:gd name="connsiteX8" fmla="*/ 11202 w 695938"/>
              <a:gd name="connsiteY8" fmla="*/ 0 h 465482"/>
              <a:gd name="connsiteX9" fmla="*/ 0 w 695938"/>
              <a:gd name="connsiteY9" fmla="*/ 155716 h 465482"/>
              <a:gd name="connsiteX0" fmla="*/ 0 w 695938"/>
              <a:gd name="connsiteY0" fmla="*/ 155716 h 465482"/>
              <a:gd name="connsiteX1" fmla="*/ 101388 w 695938"/>
              <a:gd name="connsiteY1" fmla="*/ 330036 h 465482"/>
              <a:gd name="connsiteX2" fmla="*/ 413283 w 695938"/>
              <a:gd name="connsiteY2" fmla="*/ 465482 h 465482"/>
              <a:gd name="connsiteX3" fmla="*/ 458320 w 695938"/>
              <a:gd name="connsiteY3" fmla="*/ 395013 h 465482"/>
              <a:gd name="connsiteX4" fmla="*/ 677454 w 695938"/>
              <a:gd name="connsiteY4" fmla="*/ 427026 h 465482"/>
              <a:gd name="connsiteX5" fmla="*/ 695938 w 695938"/>
              <a:gd name="connsiteY5" fmla="*/ 369471 h 465482"/>
              <a:gd name="connsiteX6" fmla="*/ 426505 w 695938"/>
              <a:gd name="connsiteY6" fmla="*/ 312193 h 465482"/>
              <a:gd name="connsiteX7" fmla="*/ 412275 w 695938"/>
              <a:gd name="connsiteY7" fmla="*/ 93091 h 465482"/>
              <a:gd name="connsiteX8" fmla="*/ 11202 w 695938"/>
              <a:gd name="connsiteY8" fmla="*/ 0 h 465482"/>
              <a:gd name="connsiteX9" fmla="*/ 0 w 695938"/>
              <a:gd name="connsiteY9" fmla="*/ 155716 h 465482"/>
              <a:gd name="connsiteX0" fmla="*/ 0 w 695938"/>
              <a:gd name="connsiteY0" fmla="*/ 62625 h 372391"/>
              <a:gd name="connsiteX1" fmla="*/ 101388 w 695938"/>
              <a:gd name="connsiteY1" fmla="*/ 236945 h 372391"/>
              <a:gd name="connsiteX2" fmla="*/ 413283 w 695938"/>
              <a:gd name="connsiteY2" fmla="*/ 372391 h 372391"/>
              <a:gd name="connsiteX3" fmla="*/ 458320 w 695938"/>
              <a:gd name="connsiteY3" fmla="*/ 301922 h 372391"/>
              <a:gd name="connsiteX4" fmla="*/ 677454 w 695938"/>
              <a:gd name="connsiteY4" fmla="*/ 333935 h 372391"/>
              <a:gd name="connsiteX5" fmla="*/ 695938 w 695938"/>
              <a:gd name="connsiteY5" fmla="*/ 276380 h 372391"/>
              <a:gd name="connsiteX6" fmla="*/ 426505 w 695938"/>
              <a:gd name="connsiteY6" fmla="*/ 219102 h 372391"/>
              <a:gd name="connsiteX7" fmla="*/ 412275 w 695938"/>
              <a:gd name="connsiteY7" fmla="*/ 0 h 372391"/>
              <a:gd name="connsiteX8" fmla="*/ 140599 w 695938"/>
              <a:gd name="connsiteY8" fmla="*/ 53558 h 372391"/>
              <a:gd name="connsiteX9" fmla="*/ 0 w 695938"/>
              <a:gd name="connsiteY9" fmla="*/ 62625 h 372391"/>
              <a:gd name="connsiteX0" fmla="*/ 0 w 695938"/>
              <a:gd name="connsiteY0" fmla="*/ 9067 h 318833"/>
              <a:gd name="connsiteX1" fmla="*/ 101388 w 695938"/>
              <a:gd name="connsiteY1" fmla="*/ 183387 h 318833"/>
              <a:gd name="connsiteX2" fmla="*/ 413283 w 695938"/>
              <a:gd name="connsiteY2" fmla="*/ 318833 h 318833"/>
              <a:gd name="connsiteX3" fmla="*/ 458320 w 695938"/>
              <a:gd name="connsiteY3" fmla="*/ 248364 h 318833"/>
              <a:gd name="connsiteX4" fmla="*/ 677454 w 695938"/>
              <a:gd name="connsiteY4" fmla="*/ 280377 h 318833"/>
              <a:gd name="connsiteX5" fmla="*/ 695938 w 695938"/>
              <a:gd name="connsiteY5" fmla="*/ 222822 h 318833"/>
              <a:gd name="connsiteX6" fmla="*/ 426505 w 695938"/>
              <a:gd name="connsiteY6" fmla="*/ 165544 h 318833"/>
              <a:gd name="connsiteX7" fmla="*/ 140599 w 695938"/>
              <a:gd name="connsiteY7" fmla="*/ 0 h 318833"/>
              <a:gd name="connsiteX8" fmla="*/ 0 w 695938"/>
              <a:gd name="connsiteY8" fmla="*/ 9067 h 318833"/>
              <a:gd name="connsiteX0" fmla="*/ 0 w 695938"/>
              <a:gd name="connsiteY0" fmla="*/ 9067 h 318833"/>
              <a:gd name="connsiteX1" fmla="*/ 101388 w 695938"/>
              <a:gd name="connsiteY1" fmla="*/ 183387 h 318833"/>
              <a:gd name="connsiteX2" fmla="*/ 413283 w 695938"/>
              <a:gd name="connsiteY2" fmla="*/ 318833 h 318833"/>
              <a:gd name="connsiteX3" fmla="*/ 458320 w 695938"/>
              <a:gd name="connsiteY3" fmla="*/ 248364 h 318833"/>
              <a:gd name="connsiteX4" fmla="*/ 677454 w 695938"/>
              <a:gd name="connsiteY4" fmla="*/ 280377 h 318833"/>
              <a:gd name="connsiteX5" fmla="*/ 695938 w 695938"/>
              <a:gd name="connsiteY5" fmla="*/ 222822 h 318833"/>
              <a:gd name="connsiteX6" fmla="*/ 262603 w 695938"/>
              <a:gd name="connsiteY6" fmla="*/ 53401 h 318833"/>
              <a:gd name="connsiteX7" fmla="*/ 140599 w 695938"/>
              <a:gd name="connsiteY7" fmla="*/ 0 h 318833"/>
              <a:gd name="connsiteX8" fmla="*/ 0 w 695938"/>
              <a:gd name="connsiteY8" fmla="*/ 9067 h 318833"/>
              <a:gd name="connsiteX0" fmla="*/ 0 w 677454"/>
              <a:gd name="connsiteY0" fmla="*/ 9067 h 318833"/>
              <a:gd name="connsiteX1" fmla="*/ 101388 w 677454"/>
              <a:gd name="connsiteY1" fmla="*/ 183387 h 318833"/>
              <a:gd name="connsiteX2" fmla="*/ 413283 w 677454"/>
              <a:gd name="connsiteY2" fmla="*/ 318833 h 318833"/>
              <a:gd name="connsiteX3" fmla="*/ 458320 w 677454"/>
              <a:gd name="connsiteY3" fmla="*/ 248364 h 318833"/>
              <a:gd name="connsiteX4" fmla="*/ 677454 w 677454"/>
              <a:gd name="connsiteY4" fmla="*/ 280377 h 318833"/>
              <a:gd name="connsiteX5" fmla="*/ 262603 w 677454"/>
              <a:gd name="connsiteY5" fmla="*/ 53401 h 318833"/>
              <a:gd name="connsiteX6" fmla="*/ 140599 w 677454"/>
              <a:gd name="connsiteY6" fmla="*/ 0 h 318833"/>
              <a:gd name="connsiteX7" fmla="*/ 0 w 677454"/>
              <a:gd name="connsiteY7" fmla="*/ 9067 h 318833"/>
              <a:gd name="connsiteX0" fmla="*/ 0 w 458320"/>
              <a:gd name="connsiteY0" fmla="*/ 9067 h 318833"/>
              <a:gd name="connsiteX1" fmla="*/ 101388 w 458320"/>
              <a:gd name="connsiteY1" fmla="*/ 183387 h 318833"/>
              <a:gd name="connsiteX2" fmla="*/ 413283 w 458320"/>
              <a:gd name="connsiteY2" fmla="*/ 318833 h 318833"/>
              <a:gd name="connsiteX3" fmla="*/ 458320 w 458320"/>
              <a:gd name="connsiteY3" fmla="*/ 248364 h 318833"/>
              <a:gd name="connsiteX4" fmla="*/ 262603 w 458320"/>
              <a:gd name="connsiteY4" fmla="*/ 53401 h 318833"/>
              <a:gd name="connsiteX5" fmla="*/ 140599 w 458320"/>
              <a:gd name="connsiteY5" fmla="*/ 0 h 318833"/>
              <a:gd name="connsiteX6" fmla="*/ 0 w 458320"/>
              <a:gd name="connsiteY6" fmla="*/ 9067 h 318833"/>
              <a:gd name="connsiteX0" fmla="*/ 0 w 413283"/>
              <a:gd name="connsiteY0" fmla="*/ 9067 h 318833"/>
              <a:gd name="connsiteX1" fmla="*/ 101388 w 413283"/>
              <a:gd name="connsiteY1" fmla="*/ 183387 h 318833"/>
              <a:gd name="connsiteX2" fmla="*/ 413283 w 413283"/>
              <a:gd name="connsiteY2" fmla="*/ 318833 h 318833"/>
              <a:gd name="connsiteX3" fmla="*/ 268539 w 413283"/>
              <a:gd name="connsiteY3" fmla="*/ 162100 h 318833"/>
              <a:gd name="connsiteX4" fmla="*/ 262603 w 413283"/>
              <a:gd name="connsiteY4" fmla="*/ 53401 h 318833"/>
              <a:gd name="connsiteX5" fmla="*/ 140599 w 413283"/>
              <a:gd name="connsiteY5" fmla="*/ 0 h 318833"/>
              <a:gd name="connsiteX6" fmla="*/ 0 w 413283"/>
              <a:gd name="connsiteY6" fmla="*/ 9067 h 318833"/>
              <a:gd name="connsiteX0" fmla="*/ 0 w 282546"/>
              <a:gd name="connsiteY0" fmla="*/ 9067 h 223942"/>
              <a:gd name="connsiteX1" fmla="*/ 101388 w 282546"/>
              <a:gd name="connsiteY1" fmla="*/ 183387 h 223942"/>
              <a:gd name="connsiteX2" fmla="*/ 206249 w 282546"/>
              <a:gd name="connsiteY2" fmla="*/ 223942 h 223942"/>
              <a:gd name="connsiteX3" fmla="*/ 268539 w 282546"/>
              <a:gd name="connsiteY3" fmla="*/ 162100 h 223942"/>
              <a:gd name="connsiteX4" fmla="*/ 262603 w 282546"/>
              <a:gd name="connsiteY4" fmla="*/ 53401 h 223942"/>
              <a:gd name="connsiteX5" fmla="*/ 140599 w 282546"/>
              <a:gd name="connsiteY5" fmla="*/ 0 h 223942"/>
              <a:gd name="connsiteX6" fmla="*/ 0 w 282546"/>
              <a:gd name="connsiteY6" fmla="*/ 9067 h 22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46" h="223942">
                <a:moveTo>
                  <a:pt x="0" y="9067"/>
                </a:moveTo>
                <a:lnTo>
                  <a:pt x="101388" y="183387"/>
                </a:lnTo>
                <a:lnTo>
                  <a:pt x="206249" y="223942"/>
                </a:lnTo>
                <a:lnTo>
                  <a:pt x="268539" y="162100"/>
                </a:lnTo>
                <a:cubicBezTo>
                  <a:pt x="243426" y="117861"/>
                  <a:pt x="315557" y="94795"/>
                  <a:pt x="262603" y="53401"/>
                </a:cubicBezTo>
                <a:lnTo>
                  <a:pt x="140599" y="0"/>
                </a:lnTo>
                <a:lnTo>
                  <a:pt x="0" y="9067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124988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Géologie de l’appui droit digue F2</a:t>
            </a: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2411760" y="2536314"/>
            <a:ext cx="2952328" cy="35283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e libre 8"/>
          <p:cNvSpPr/>
          <p:nvPr/>
        </p:nvSpPr>
        <p:spPr>
          <a:xfrm>
            <a:off x="3391469" y="2348880"/>
            <a:ext cx="1760561" cy="1951630"/>
          </a:xfrm>
          <a:custGeom>
            <a:avLst/>
            <a:gdLst>
              <a:gd name="connsiteX0" fmla="*/ 1760561 w 1760561"/>
              <a:gd name="connsiteY0" fmla="*/ 109182 h 1937982"/>
              <a:gd name="connsiteX1" fmla="*/ 204716 w 1760561"/>
              <a:gd name="connsiteY1" fmla="*/ 1937982 h 1937982"/>
              <a:gd name="connsiteX2" fmla="*/ 0 w 1760561"/>
              <a:gd name="connsiteY2" fmla="*/ 1528550 h 1937982"/>
              <a:gd name="connsiteX3" fmla="*/ 750627 w 1760561"/>
              <a:gd name="connsiteY3" fmla="*/ 450377 h 1937982"/>
              <a:gd name="connsiteX4" fmla="*/ 1473958 w 1760561"/>
              <a:gd name="connsiteY4" fmla="*/ 0 h 1937982"/>
              <a:gd name="connsiteX5" fmla="*/ 1760561 w 1760561"/>
              <a:gd name="connsiteY5" fmla="*/ 109182 h 1937982"/>
              <a:gd name="connsiteX0" fmla="*/ 1760561 w 1760561"/>
              <a:gd name="connsiteY0" fmla="*/ 109182 h 1951630"/>
              <a:gd name="connsiteX1" fmla="*/ 245659 w 1760561"/>
              <a:gd name="connsiteY1" fmla="*/ 1951630 h 1951630"/>
              <a:gd name="connsiteX2" fmla="*/ 0 w 1760561"/>
              <a:gd name="connsiteY2" fmla="*/ 1528550 h 1951630"/>
              <a:gd name="connsiteX3" fmla="*/ 750627 w 1760561"/>
              <a:gd name="connsiteY3" fmla="*/ 450377 h 1951630"/>
              <a:gd name="connsiteX4" fmla="*/ 1473958 w 1760561"/>
              <a:gd name="connsiteY4" fmla="*/ 0 h 1951630"/>
              <a:gd name="connsiteX5" fmla="*/ 1760561 w 1760561"/>
              <a:gd name="connsiteY5" fmla="*/ 109182 h 195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0561" h="1951630">
                <a:moveTo>
                  <a:pt x="1760561" y="109182"/>
                </a:moveTo>
                <a:lnTo>
                  <a:pt x="245659" y="1951630"/>
                </a:lnTo>
                <a:lnTo>
                  <a:pt x="0" y="1528550"/>
                </a:lnTo>
                <a:lnTo>
                  <a:pt x="750627" y="450377"/>
                </a:lnTo>
                <a:lnTo>
                  <a:pt x="1473958" y="0"/>
                </a:lnTo>
                <a:lnTo>
                  <a:pt x="1760561" y="109182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7" y="1281857"/>
            <a:ext cx="2623840" cy="1967880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1485362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19" y="1481138"/>
            <a:ext cx="6873362" cy="4525962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Géologie vs conception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1619672" y="281551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307 m</a:t>
            </a:r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1619672" y="340081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300 m</a:t>
            </a:r>
            <a:endParaRPr lang="fr-CA" dirty="0"/>
          </a:p>
        </p:txBody>
      </p:sp>
      <p:sp>
        <p:nvSpPr>
          <p:cNvPr id="7" name="ZoneTexte 6"/>
          <p:cNvSpPr txBox="1"/>
          <p:nvPr/>
        </p:nvSpPr>
        <p:spPr>
          <a:xfrm>
            <a:off x="1619669" y="429309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290 m</a:t>
            </a:r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>
            <a:off x="1619672" y="520054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280 m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067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Sautage type, standard Hydro-Québec</a:t>
            </a:r>
          </a:p>
          <a:p>
            <a:endParaRPr lang="fr-CA" dirty="0" smtClean="0"/>
          </a:p>
          <a:p>
            <a:r>
              <a:rPr lang="fr-CA" dirty="0" smtClean="0"/>
              <a:t>Périphérique contrôlé au 600mm c/c</a:t>
            </a:r>
          </a:p>
          <a:p>
            <a:endParaRPr lang="fr-CA" dirty="0" smtClean="0"/>
          </a:p>
          <a:p>
            <a:r>
              <a:rPr lang="fr-CA" dirty="0" smtClean="0"/>
              <a:t>2 rangées tampons de 75mm 1,5mx1,5m</a:t>
            </a:r>
          </a:p>
          <a:p>
            <a:endParaRPr lang="fr-CA" dirty="0" smtClean="0"/>
          </a:p>
          <a:p>
            <a:r>
              <a:rPr lang="fr-CA" dirty="0" smtClean="0"/>
              <a:t>Maximum 5 rangées de masse &lt;100mm</a:t>
            </a:r>
          </a:p>
          <a:p>
            <a:endParaRPr lang="fr-CA" dirty="0" smtClean="0"/>
          </a:p>
          <a:p>
            <a:r>
              <a:rPr lang="fr-CA" dirty="0" smtClean="0"/>
              <a:t>Sautage principalement en adouci</a:t>
            </a:r>
          </a:p>
          <a:p>
            <a:endParaRPr lang="fr-CA" dirty="0" smtClean="0"/>
          </a:p>
          <a:p>
            <a:endParaRPr lang="fr-CA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Excavation banc 307 et 300</a:t>
            </a:r>
            <a:br>
              <a:rPr lang="fr-CA" dirty="0" smtClean="0"/>
            </a:b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Excavation banc 307 et 300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20569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/>
              <a:t>Excavation banc 307 et 300 </a:t>
            </a:r>
            <a:br>
              <a:rPr lang="fr-CA" dirty="0" smtClean="0"/>
            </a:br>
            <a:r>
              <a:rPr lang="fr-CA" sz="2700" dirty="0" smtClean="0"/>
              <a:t>(photo prise le 28 juin)</a:t>
            </a:r>
            <a:r>
              <a:rPr lang="fr-CA" dirty="0" smtClean="0"/>
              <a:t/>
            </a:r>
            <a:br>
              <a:rPr lang="fr-CA" dirty="0" smtClean="0"/>
            </a:br>
            <a:endParaRPr lang="fr-CA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2411760" y="2420888"/>
            <a:ext cx="468052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092279" y="2308230"/>
            <a:ext cx="19527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A" dirty="0" smtClean="0"/>
              <a:t>Plancher 300 m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fr-CA" dirty="0" smtClean="0"/>
              <a:t>Description et localisation du projet</a:t>
            </a:r>
          </a:p>
          <a:p>
            <a:pPr>
              <a:lnSpc>
                <a:spcPct val="150000"/>
              </a:lnSpc>
            </a:pPr>
            <a:r>
              <a:rPr lang="fr-CA" dirty="0" smtClean="0"/>
              <a:t>Géologie de l’appui droit de la digue F2</a:t>
            </a:r>
          </a:p>
          <a:p>
            <a:pPr>
              <a:lnSpc>
                <a:spcPct val="150000"/>
              </a:lnSpc>
            </a:pPr>
            <a:r>
              <a:rPr lang="fr-CA" dirty="0" smtClean="0"/>
              <a:t>Excavation banc 307 et 300</a:t>
            </a:r>
          </a:p>
          <a:p>
            <a:pPr>
              <a:lnSpc>
                <a:spcPct val="150000"/>
              </a:lnSpc>
            </a:pPr>
            <a:r>
              <a:rPr lang="fr-CA" dirty="0" smtClean="0"/>
              <a:t>Excavation Banc 290</a:t>
            </a:r>
          </a:p>
          <a:p>
            <a:pPr>
              <a:lnSpc>
                <a:spcPct val="150000"/>
              </a:lnSpc>
            </a:pPr>
            <a:r>
              <a:rPr lang="fr-CA" dirty="0" smtClean="0"/>
              <a:t>Excavation Banc 280</a:t>
            </a:r>
          </a:p>
          <a:p>
            <a:pPr>
              <a:lnSpc>
                <a:spcPct val="150000"/>
              </a:lnSpc>
            </a:pPr>
            <a:r>
              <a:rPr lang="fr-CA" dirty="0" smtClean="0"/>
              <a:t>Excavation sous le niveau 280</a:t>
            </a:r>
          </a:p>
          <a:p>
            <a:pPr>
              <a:lnSpc>
                <a:spcPct val="150000"/>
              </a:lnSpc>
            </a:pPr>
            <a:r>
              <a:rPr lang="fr-CA" dirty="0" smtClean="0"/>
              <a:t>Discussion et conclusion</a:t>
            </a:r>
          </a:p>
          <a:p>
            <a:pPr>
              <a:lnSpc>
                <a:spcPct val="150000"/>
              </a:lnSpc>
            </a:pPr>
            <a:r>
              <a:rPr lang="fr-CA" dirty="0" smtClean="0"/>
              <a:t>Remerciement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latin typeface="Arial" pitchFamily="34" charset="0"/>
                <a:cs typeface="Arial" pitchFamily="34" charset="0"/>
              </a:rPr>
              <a:t>Plan de présentation</a:t>
            </a:r>
            <a:endParaRPr lang="fr-C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Sautage type, standard Hydro-Québec</a:t>
            </a:r>
          </a:p>
          <a:p>
            <a:endParaRPr lang="fr-CA" dirty="0" smtClean="0"/>
          </a:p>
          <a:p>
            <a:r>
              <a:rPr lang="fr-CA" dirty="0" smtClean="0"/>
              <a:t>Périphérique contrôlé au 600mm c/c</a:t>
            </a:r>
          </a:p>
          <a:p>
            <a:endParaRPr lang="fr-CA" dirty="0" smtClean="0"/>
          </a:p>
          <a:p>
            <a:r>
              <a:rPr lang="fr-CA" dirty="0" smtClean="0"/>
              <a:t>2 rangées tampons de 75mm 1,5mx1,5m</a:t>
            </a:r>
          </a:p>
          <a:p>
            <a:endParaRPr lang="fr-CA" dirty="0" smtClean="0"/>
          </a:p>
          <a:p>
            <a:r>
              <a:rPr lang="fr-CA" dirty="0" smtClean="0"/>
              <a:t>Maximum 5 rangées de masse &lt;100mm</a:t>
            </a:r>
          </a:p>
          <a:p>
            <a:endParaRPr lang="fr-CA" dirty="0" smtClean="0"/>
          </a:p>
          <a:p>
            <a:r>
              <a:rPr lang="fr-CA" dirty="0" smtClean="0"/>
              <a:t>Sautage en adouci et </a:t>
            </a:r>
            <a:r>
              <a:rPr lang="fr-CA" dirty="0" err="1" smtClean="0"/>
              <a:t>prédécoupage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Excavation Banc 290</a:t>
            </a:r>
            <a:br>
              <a:rPr lang="fr-CA" dirty="0" smtClean="0"/>
            </a:b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Excavation Banc 290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Excavation Banc 290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2051720" y="2781059"/>
            <a:ext cx="4680519" cy="1438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732239" y="2668401"/>
            <a:ext cx="19351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A" dirty="0" smtClean="0"/>
              <a:t>Plancher 290 m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1937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Sautage type, standard Hydro-Québec</a:t>
            </a:r>
          </a:p>
          <a:p>
            <a:endParaRPr lang="fr-CA" dirty="0" smtClean="0"/>
          </a:p>
          <a:p>
            <a:r>
              <a:rPr lang="fr-CA" dirty="0" smtClean="0"/>
              <a:t>Périphérique contrôlé au 600mm c/c</a:t>
            </a:r>
          </a:p>
          <a:p>
            <a:endParaRPr lang="fr-CA" dirty="0" smtClean="0"/>
          </a:p>
          <a:p>
            <a:r>
              <a:rPr lang="fr-CA" dirty="0" smtClean="0"/>
              <a:t>2 rangées tampons de 75mm 1,5mx1,5m</a:t>
            </a:r>
          </a:p>
          <a:p>
            <a:endParaRPr lang="fr-CA" dirty="0" smtClean="0"/>
          </a:p>
          <a:p>
            <a:r>
              <a:rPr lang="fr-CA" dirty="0" smtClean="0"/>
              <a:t>Maximum 5 rangées de masse &lt;75mm dernier 5m</a:t>
            </a:r>
          </a:p>
          <a:p>
            <a:endParaRPr lang="fr-CA" dirty="0" smtClean="0"/>
          </a:p>
          <a:p>
            <a:r>
              <a:rPr lang="fr-CA" dirty="0" smtClean="0"/>
              <a:t>Sautage avec </a:t>
            </a:r>
            <a:r>
              <a:rPr lang="fr-CA" dirty="0" err="1" smtClean="0"/>
              <a:t>prédécoupage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Excavation Banc 280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Excavation Banc 280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Périphérique contrôlé 115mm au 1,2m c/c Inclinés à 50-55 degrés</a:t>
            </a:r>
          </a:p>
          <a:p>
            <a:endParaRPr lang="fr-CA" dirty="0" smtClean="0"/>
          </a:p>
          <a:p>
            <a:r>
              <a:rPr lang="fr-CA" dirty="0" smtClean="0"/>
              <a:t>Trous de masses 75mm inclinés</a:t>
            </a:r>
          </a:p>
          <a:p>
            <a:pPr>
              <a:buNone/>
            </a:pPr>
            <a:endParaRPr lang="fr-CA" dirty="0" smtClean="0"/>
          </a:p>
          <a:p>
            <a:r>
              <a:rPr lang="fr-CA" dirty="0" smtClean="0"/>
              <a:t>Forage de blocs en falaise en surplomb avec travailleur sur corde</a:t>
            </a:r>
          </a:p>
          <a:p>
            <a:endParaRPr lang="fr-CA" dirty="0" smtClean="0"/>
          </a:p>
          <a:p>
            <a:r>
              <a:rPr lang="fr-CA" dirty="0" smtClean="0"/>
              <a:t>Chargement en panier suspendu et sur corde</a:t>
            </a:r>
          </a:p>
          <a:p>
            <a:pPr>
              <a:buNone/>
            </a:pPr>
            <a:endParaRPr lang="fr-CA" dirty="0" smtClean="0"/>
          </a:p>
          <a:p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Excavation sous le niveau 280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Excavation sous le niveau 280</a:t>
            </a:r>
          </a:p>
        </p:txBody>
      </p:sp>
      <p:sp>
        <p:nvSpPr>
          <p:cNvPr id="5" name="Forme libre 4"/>
          <p:cNvSpPr/>
          <p:nvPr/>
        </p:nvSpPr>
        <p:spPr>
          <a:xfrm>
            <a:off x="3144033" y="1578279"/>
            <a:ext cx="1628383" cy="3682653"/>
          </a:xfrm>
          <a:custGeom>
            <a:avLst/>
            <a:gdLst>
              <a:gd name="connsiteX0" fmla="*/ 989556 w 1628383"/>
              <a:gd name="connsiteY0" fmla="*/ 3544866 h 3682653"/>
              <a:gd name="connsiteX1" fmla="*/ 1052186 w 1628383"/>
              <a:gd name="connsiteY1" fmla="*/ 2104373 h 3682653"/>
              <a:gd name="connsiteX2" fmla="*/ 1265129 w 1628383"/>
              <a:gd name="connsiteY2" fmla="*/ 1052187 h 3682653"/>
              <a:gd name="connsiteX3" fmla="*/ 1628383 w 1628383"/>
              <a:gd name="connsiteY3" fmla="*/ 37579 h 3682653"/>
              <a:gd name="connsiteX4" fmla="*/ 1465545 w 1628383"/>
              <a:gd name="connsiteY4" fmla="*/ 0 h 3682653"/>
              <a:gd name="connsiteX5" fmla="*/ 538619 w 1628383"/>
              <a:gd name="connsiteY5" fmla="*/ 1640910 h 3682653"/>
              <a:gd name="connsiteX6" fmla="*/ 0 w 1628383"/>
              <a:gd name="connsiteY6" fmla="*/ 2304789 h 3682653"/>
              <a:gd name="connsiteX7" fmla="*/ 513567 w 1628383"/>
              <a:gd name="connsiteY7" fmla="*/ 3682653 h 3682653"/>
              <a:gd name="connsiteX8" fmla="*/ 989556 w 1628383"/>
              <a:gd name="connsiteY8" fmla="*/ 3544866 h 3682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8383" h="3682653">
                <a:moveTo>
                  <a:pt x="989556" y="3544866"/>
                </a:moveTo>
                <a:lnTo>
                  <a:pt x="1052186" y="2104373"/>
                </a:lnTo>
                <a:lnTo>
                  <a:pt x="1265129" y="1052187"/>
                </a:lnTo>
                <a:lnTo>
                  <a:pt x="1628383" y="37579"/>
                </a:lnTo>
                <a:lnTo>
                  <a:pt x="1465545" y="0"/>
                </a:lnTo>
                <a:lnTo>
                  <a:pt x="538619" y="1640910"/>
                </a:lnTo>
                <a:lnTo>
                  <a:pt x="0" y="2304789"/>
                </a:lnTo>
                <a:lnTo>
                  <a:pt x="513567" y="3682653"/>
                </a:lnTo>
                <a:lnTo>
                  <a:pt x="989556" y="3544866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349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Excavation sous le niveau 280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5194"/>
            <a:ext cx="4037309" cy="302798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Excavation sous le niveau 280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4" y="1988840"/>
            <a:ext cx="4032448" cy="3024336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sp>
        <p:nvSpPr>
          <p:cNvPr id="9" name="Forme libre 8"/>
          <p:cNvSpPr/>
          <p:nvPr/>
        </p:nvSpPr>
        <p:spPr>
          <a:xfrm>
            <a:off x="764088" y="2655518"/>
            <a:ext cx="1941534" cy="1014608"/>
          </a:xfrm>
          <a:custGeom>
            <a:avLst/>
            <a:gdLst>
              <a:gd name="connsiteX0" fmla="*/ 62630 w 1941534"/>
              <a:gd name="connsiteY0" fmla="*/ 62630 h 1014608"/>
              <a:gd name="connsiteX1" fmla="*/ 62630 w 1941534"/>
              <a:gd name="connsiteY1" fmla="*/ 62630 h 1014608"/>
              <a:gd name="connsiteX2" fmla="*/ 50104 w 1941534"/>
              <a:gd name="connsiteY2" fmla="*/ 237994 h 1014608"/>
              <a:gd name="connsiteX3" fmla="*/ 62630 w 1941534"/>
              <a:gd name="connsiteY3" fmla="*/ 475989 h 1014608"/>
              <a:gd name="connsiteX4" fmla="*/ 62630 w 1941534"/>
              <a:gd name="connsiteY4" fmla="*/ 513567 h 1014608"/>
              <a:gd name="connsiteX5" fmla="*/ 0 w 1941534"/>
              <a:gd name="connsiteY5" fmla="*/ 989556 h 1014608"/>
              <a:gd name="connsiteX6" fmla="*/ 1891430 w 1941534"/>
              <a:gd name="connsiteY6" fmla="*/ 1014608 h 1014608"/>
              <a:gd name="connsiteX7" fmla="*/ 1941534 w 1941534"/>
              <a:gd name="connsiteY7" fmla="*/ 0 h 1014608"/>
              <a:gd name="connsiteX8" fmla="*/ 75156 w 1941534"/>
              <a:gd name="connsiteY8" fmla="*/ 0 h 1014608"/>
              <a:gd name="connsiteX9" fmla="*/ 62630 w 1941534"/>
              <a:gd name="connsiteY9" fmla="*/ 62630 h 101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1534" h="1014608">
                <a:moveTo>
                  <a:pt x="62630" y="62630"/>
                </a:moveTo>
                <a:lnTo>
                  <a:pt x="62630" y="62630"/>
                </a:lnTo>
                <a:cubicBezTo>
                  <a:pt x="58455" y="121085"/>
                  <a:pt x="50104" y="179390"/>
                  <a:pt x="50104" y="237994"/>
                </a:cubicBezTo>
                <a:cubicBezTo>
                  <a:pt x="50104" y="317435"/>
                  <a:pt x="59023" y="396629"/>
                  <a:pt x="62630" y="475989"/>
                </a:cubicBezTo>
                <a:cubicBezTo>
                  <a:pt x="63199" y="488502"/>
                  <a:pt x="62630" y="501041"/>
                  <a:pt x="62630" y="513567"/>
                </a:cubicBezTo>
                <a:lnTo>
                  <a:pt x="0" y="989556"/>
                </a:lnTo>
                <a:lnTo>
                  <a:pt x="1891430" y="1014608"/>
                </a:lnTo>
                <a:lnTo>
                  <a:pt x="1941534" y="0"/>
                </a:lnTo>
                <a:lnTo>
                  <a:pt x="75156" y="0"/>
                </a:lnTo>
                <a:lnTo>
                  <a:pt x="62630" y="6263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/>
          <p:cNvSpPr txBox="1"/>
          <p:nvPr/>
        </p:nvSpPr>
        <p:spPr>
          <a:xfrm>
            <a:off x="783110" y="5157192"/>
            <a:ext cx="319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/>
              <a:t>Zone dynamitée suivant le </a:t>
            </a:r>
          </a:p>
          <a:p>
            <a:pPr algn="ctr"/>
            <a:r>
              <a:rPr lang="fr-CA" dirty="0" smtClean="0"/>
              <a:t>plan d’instabilité à 55</a:t>
            </a:r>
            <a:r>
              <a:rPr lang="fr-CA" dirty="0" smtClean="0">
                <a:latin typeface="Times New Roman"/>
                <a:cs typeface="Times New Roman"/>
              </a:rPr>
              <a:t>°</a:t>
            </a:r>
            <a:endParaRPr lang="fr-CA" dirty="0"/>
          </a:p>
        </p:txBody>
      </p:sp>
      <p:sp>
        <p:nvSpPr>
          <p:cNvPr id="11" name="ZoneTexte 10"/>
          <p:cNvSpPr txBox="1"/>
          <p:nvPr/>
        </p:nvSpPr>
        <p:spPr>
          <a:xfrm>
            <a:off x="5443984" y="5180800"/>
            <a:ext cx="2739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/>
              <a:t>Zone de blocs tombée </a:t>
            </a:r>
          </a:p>
          <a:p>
            <a:pPr algn="ctr"/>
            <a:r>
              <a:rPr lang="fr-CA" dirty="0" smtClean="0"/>
              <a:t>au-delà de la limite </a:t>
            </a:r>
          </a:p>
          <a:p>
            <a:pPr algn="ctr"/>
            <a:r>
              <a:rPr lang="fr-CA" dirty="0" smtClean="0"/>
              <a:t>de dynamitage (rouge)</a:t>
            </a:r>
            <a:endParaRPr lang="fr-CA" dirty="0"/>
          </a:p>
        </p:txBody>
      </p:sp>
      <p:sp>
        <p:nvSpPr>
          <p:cNvPr id="12" name="Forme libre 11"/>
          <p:cNvSpPr/>
          <p:nvPr/>
        </p:nvSpPr>
        <p:spPr>
          <a:xfrm>
            <a:off x="5153628" y="2514484"/>
            <a:ext cx="1224136" cy="770500"/>
          </a:xfrm>
          <a:custGeom>
            <a:avLst/>
            <a:gdLst>
              <a:gd name="connsiteX0" fmla="*/ 62630 w 1941534"/>
              <a:gd name="connsiteY0" fmla="*/ 62630 h 1014608"/>
              <a:gd name="connsiteX1" fmla="*/ 62630 w 1941534"/>
              <a:gd name="connsiteY1" fmla="*/ 62630 h 1014608"/>
              <a:gd name="connsiteX2" fmla="*/ 50104 w 1941534"/>
              <a:gd name="connsiteY2" fmla="*/ 237994 h 1014608"/>
              <a:gd name="connsiteX3" fmla="*/ 62630 w 1941534"/>
              <a:gd name="connsiteY3" fmla="*/ 475989 h 1014608"/>
              <a:gd name="connsiteX4" fmla="*/ 62630 w 1941534"/>
              <a:gd name="connsiteY4" fmla="*/ 513567 h 1014608"/>
              <a:gd name="connsiteX5" fmla="*/ 0 w 1941534"/>
              <a:gd name="connsiteY5" fmla="*/ 989556 h 1014608"/>
              <a:gd name="connsiteX6" fmla="*/ 1891430 w 1941534"/>
              <a:gd name="connsiteY6" fmla="*/ 1014608 h 1014608"/>
              <a:gd name="connsiteX7" fmla="*/ 1941534 w 1941534"/>
              <a:gd name="connsiteY7" fmla="*/ 0 h 1014608"/>
              <a:gd name="connsiteX8" fmla="*/ 75156 w 1941534"/>
              <a:gd name="connsiteY8" fmla="*/ 0 h 1014608"/>
              <a:gd name="connsiteX9" fmla="*/ 62630 w 1941534"/>
              <a:gd name="connsiteY9" fmla="*/ 62630 h 101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1534" h="1014608">
                <a:moveTo>
                  <a:pt x="62630" y="62630"/>
                </a:moveTo>
                <a:lnTo>
                  <a:pt x="62630" y="62630"/>
                </a:lnTo>
                <a:cubicBezTo>
                  <a:pt x="58455" y="121085"/>
                  <a:pt x="50104" y="179390"/>
                  <a:pt x="50104" y="237994"/>
                </a:cubicBezTo>
                <a:cubicBezTo>
                  <a:pt x="50104" y="317435"/>
                  <a:pt x="59023" y="396629"/>
                  <a:pt x="62630" y="475989"/>
                </a:cubicBezTo>
                <a:cubicBezTo>
                  <a:pt x="63199" y="488502"/>
                  <a:pt x="62630" y="501041"/>
                  <a:pt x="62630" y="513567"/>
                </a:cubicBezTo>
                <a:lnTo>
                  <a:pt x="0" y="989556"/>
                </a:lnTo>
                <a:lnTo>
                  <a:pt x="1891430" y="1014608"/>
                </a:lnTo>
                <a:lnTo>
                  <a:pt x="1941534" y="0"/>
                </a:lnTo>
                <a:lnTo>
                  <a:pt x="75156" y="0"/>
                </a:lnTo>
                <a:lnTo>
                  <a:pt x="62630" y="6263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/>
          <p:cNvSpPr/>
          <p:nvPr/>
        </p:nvSpPr>
        <p:spPr>
          <a:xfrm>
            <a:off x="6356710" y="2502108"/>
            <a:ext cx="457200" cy="1502956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326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Excavation sous le niveau 280</a:t>
            </a:r>
          </a:p>
        </p:txBody>
      </p:sp>
    </p:spTree>
    <p:extLst>
      <p:ext uri="{BB962C8B-B14F-4D97-AF65-F5344CB8AC3E}">
        <p14:creationId xmlns:p14="http://schemas.microsoft.com/office/powerpoint/2010/main" val="41698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Localisation du projet</a:t>
            </a:r>
            <a:endParaRPr lang="fr-CA" dirty="0"/>
          </a:p>
        </p:txBody>
      </p:sp>
      <p:pic>
        <p:nvPicPr>
          <p:cNvPr id="8" name="Espace réservé du contenu 7" descr="localisation_hq_126-1_080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8633" b="28633"/>
          <a:stretch>
            <a:fillRect/>
          </a:stretch>
        </p:blipFill>
        <p:spPr>
          <a:xfrm>
            <a:off x="539552" y="1196752"/>
            <a:ext cx="8208912" cy="4773477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effectLst>
            <a:glow rad="127000">
              <a:schemeClr val="tx1"/>
            </a:glo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Excavation sous le niveau </a:t>
            </a:r>
            <a:r>
              <a:rPr lang="fr-CA" dirty="0" smtClean="0"/>
              <a:t>280</a:t>
            </a:r>
            <a:br>
              <a:rPr lang="fr-CA" dirty="0" smtClean="0"/>
            </a:br>
            <a:r>
              <a:rPr lang="fr-CA" sz="2000" dirty="0" smtClean="0"/>
              <a:t>(photo prise le 8 novembre)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1226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Solide étude structurale du massif rocheux un atout important pour le design d’ouvrage</a:t>
            </a:r>
          </a:p>
          <a:p>
            <a:endParaRPr lang="fr-CA" dirty="0" smtClean="0"/>
          </a:p>
          <a:p>
            <a:r>
              <a:rPr lang="fr-CA" dirty="0" smtClean="0"/>
              <a:t>Adapter la conception des sautages à la géologie existante et non l’inverse</a:t>
            </a:r>
          </a:p>
          <a:p>
            <a:endParaRPr lang="fr-CA" dirty="0" smtClean="0"/>
          </a:p>
          <a:p>
            <a:r>
              <a:rPr lang="fr-CA" dirty="0" smtClean="0"/>
              <a:t>Utiliser les plans de </a:t>
            </a:r>
            <a:r>
              <a:rPr lang="fr-CA" smtClean="0"/>
              <a:t>stabilité naturelle </a:t>
            </a:r>
            <a:r>
              <a:rPr lang="fr-CA" dirty="0" smtClean="0"/>
              <a:t>pour assurer une stabilité à long terme et une économie des travaux de soutènement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Discussion et conclusion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Séquence animée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Bonus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CA" dirty="0" smtClean="0"/>
              <a:t>Équipe de projet Dynamitage TCG et Consolidation TCG</a:t>
            </a:r>
          </a:p>
          <a:p>
            <a:pPr>
              <a:lnSpc>
                <a:spcPct val="150000"/>
              </a:lnSpc>
            </a:pPr>
            <a:r>
              <a:rPr lang="fr-CA" dirty="0" smtClean="0"/>
              <a:t>Fernand Gilbert </a:t>
            </a:r>
            <a:r>
              <a:rPr lang="fr-CA" dirty="0" err="1" smtClean="0"/>
              <a:t>Ltée</a:t>
            </a:r>
            <a:endParaRPr lang="fr-CA" dirty="0" smtClean="0"/>
          </a:p>
          <a:p>
            <a:pPr>
              <a:lnSpc>
                <a:spcPct val="150000"/>
              </a:lnSpc>
            </a:pPr>
            <a:r>
              <a:rPr lang="fr-CA" dirty="0" err="1" smtClean="0"/>
              <a:t>Orica</a:t>
            </a:r>
            <a:r>
              <a:rPr lang="fr-CA" dirty="0" smtClean="0"/>
              <a:t> Canada</a:t>
            </a:r>
          </a:p>
          <a:p>
            <a:pPr>
              <a:lnSpc>
                <a:spcPct val="150000"/>
              </a:lnSpc>
            </a:pPr>
            <a:r>
              <a:rPr lang="fr-CA" dirty="0" smtClean="0"/>
              <a:t>Hydro-Québec</a:t>
            </a:r>
          </a:p>
          <a:p>
            <a:pPr>
              <a:lnSpc>
                <a:spcPct val="150000"/>
              </a:lnSpc>
            </a:pPr>
            <a:r>
              <a:rPr lang="fr-CA" dirty="0" err="1" smtClean="0"/>
              <a:t>Acro</a:t>
            </a:r>
            <a:r>
              <a:rPr lang="fr-CA" dirty="0" smtClean="0"/>
              <a:t> Canada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Remerciements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Localisation du projet</a:t>
            </a:r>
            <a:endParaRPr lang="fr-CA" dirty="0"/>
          </a:p>
        </p:txBody>
      </p:sp>
      <p:pic>
        <p:nvPicPr>
          <p:cNvPr id="6" name="Espace réservé du contenu 5" descr="Romaine-2_hq_098_080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895" t="10737" r="13895" b="53686"/>
          <a:stretch>
            <a:fillRect/>
          </a:stretch>
        </p:blipFill>
        <p:spPr>
          <a:xfrm>
            <a:off x="1331641" y="1322905"/>
            <a:ext cx="7481936" cy="4770391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Description du projet initial</a:t>
            </a:r>
            <a:endParaRPr lang="fr-CA" dirty="0"/>
          </a:p>
        </p:txBody>
      </p:sp>
      <p:pic>
        <p:nvPicPr>
          <p:cNvPr id="6" name="Espace réservé du contenu 5" descr="vue general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388" t="34738" r="41939" b="23159"/>
          <a:stretch>
            <a:fillRect/>
          </a:stretch>
        </p:blipFill>
        <p:spPr>
          <a:xfrm>
            <a:off x="683568" y="1412776"/>
            <a:ext cx="7358193" cy="451771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Description du projet initial</a:t>
            </a:r>
            <a:endParaRPr lang="fr-CA" dirty="0"/>
          </a:p>
        </p:txBody>
      </p:sp>
      <p:pic>
        <p:nvPicPr>
          <p:cNvPr id="7" name="Espace réservé du contenu 6" descr="G24     6732-70903-016-01-A-YO-0-T715W-01-S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166" t="28949" r="41943" b="5790"/>
          <a:stretch>
            <a:fillRect/>
          </a:stretch>
        </p:blipFill>
        <p:spPr>
          <a:xfrm rot="5400000">
            <a:off x="2268744" y="46370"/>
            <a:ext cx="4894545" cy="720080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lan hq falai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94" t="8106" r="43620" b="26633"/>
          <a:stretch>
            <a:fillRect/>
          </a:stretch>
        </p:blipFill>
        <p:spPr>
          <a:xfrm>
            <a:off x="2195736" y="1268760"/>
            <a:ext cx="5855975" cy="5305253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Description du projet initial</a:t>
            </a:r>
            <a:endParaRPr lang="fr-CA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57 000 m</a:t>
            </a:r>
            <a:r>
              <a:rPr lang="fr-CA" baseline="30000" dirty="0" smtClean="0"/>
              <a:t>3</a:t>
            </a:r>
            <a:r>
              <a:rPr lang="fr-CA" dirty="0" smtClean="0"/>
              <a:t> de roc à excaver en 3 bancs</a:t>
            </a:r>
          </a:p>
          <a:p>
            <a:endParaRPr lang="fr-CA" dirty="0" smtClean="0"/>
          </a:p>
          <a:p>
            <a:r>
              <a:rPr lang="fr-CA" dirty="0" smtClean="0"/>
              <a:t>6500 m</a:t>
            </a:r>
            <a:r>
              <a:rPr lang="fr-CA" baseline="30000" dirty="0" smtClean="0"/>
              <a:t>3</a:t>
            </a:r>
            <a:r>
              <a:rPr lang="fr-CA" dirty="0" smtClean="0"/>
              <a:t> de roc à excaver sous le niveau 280</a:t>
            </a:r>
          </a:p>
          <a:p>
            <a:endParaRPr lang="fr-CA" dirty="0" smtClean="0"/>
          </a:p>
          <a:p>
            <a:r>
              <a:rPr lang="fr-CA" dirty="0" smtClean="0"/>
              <a:t>450 boulons de consolidation</a:t>
            </a:r>
          </a:p>
          <a:p>
            <a:endParaRPr lang="fr-CA" dirty="0" smtClean="0"/>
          </a:p>
          <a:p>
            <a:r>
              <a:rPr lang="fr-CA" dirty="0" smtClean="0"/>
              <a:t>21 000 m</a:t>
            </a:r>
            <a:r>
              <a:rPr lang="fr-CA" baseline="30000" dirty="0" smtClean="0"/>
              <a:t>2</a:t>
            </a:r>
            <a:r>
              <a:rPr lang="fr-CA" dirty="0" smtClean="0"/>
              <a:t> de treillis métalliques</a:t>
            </a:r>
          </a:p>
          <a:p>
            <a:endParaRPr lang="fr-CA" dirty="0" smtClean="0"/>
          </a:p>
          <a:p>
            <a:r>
              <a:rPr lang="fr-CA" dirty="0" smtClean="0"/>
              <a:t>33 000 m</a:t>
            </a:r>
            <a:r>
              <a:rPr lang="fr-CA" baseline="30000" dirty="0" smtClean="0"/>
              <a:t>2</a:t>
            </a:r>
            <a:r>
              <a:rPr lang="fr-CA" dirty="0" smtClean="0"/>
              <a:t> de paroi à nettoyer</a:t>
            </a:r>
          </a:p>
          <a:p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Description du projet initial</a:t>
            </a:r>
            <a:endParaRPr lang="fr-CA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Hauteur de la falaise: 125 m</a:t>
            </a:r>
          </a:p>
          <a:p>
            <a:endParaRPr lang="fr-CA" dirty="0" smtClean="0"/>
          </a:p>
          <a:p>
            <a:r>
              <a:rPr lang="fr-CA" dirty="0" smtClean="0"/>
              <a:t>Partie inférieure: 	Surface régulière et 					planaire inclinée à 55</a:t>
            </a:r>
            <a:r>
              <a:rPr lang="fr-CA" dirty="0" smtClean="0">
                <a:latin typeface="Times New Roman"/>
                <a:cs typeface="Times New Roman"/>
              </a:rPr>
              <a:t>°</a:t>
            </a:r>
          </a:p>
          <a:p>
            <a:endParaRPr lang="fr-CA" dirty="0" smtClean="0">
              <a:latin typeface="Times New Roman"/>
              <a:cs typeface="Times New Roman"/>
            </a:endParaRPr>
          </a:p>
          <a:p>
            <a:r>
              <a:rPr lang="fr-CA" dirty="0" smtClean="0">
                <a:latin typeface="+mj-lt"/>
                <a:cs typeface="Times New Roman"/>
              </a:rPr>
              <a:t>Partie supérieure:	Relief accidentée et en 				surplomb</a:t>
            </a:r>
            <a:endParaRPr lang="fr-CA" dirty="0">
              <a:latin typeface="+mj-lt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Géologie de l’appui droit digue F2</a:t>
            </a:r>
            <a:endParaRPr lang="fr-CA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700</TotalTime>
  <Words>515</Words>
  <Application>Microsoft Office PowerPoint</Application>
  <PresentationFormat>Affichage à l'écran (4:3)</PresentationFormat>
  <Paragraphs>124</Paragraphs>
  <Slides>33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Rotonde</vt:lpstr>
      <vt:lpstr>Stabilisation de la paroi rocheuse en appui droit de la digue F2, chantier Romaine-2. Un défi combinant géologie et dynamitage</vt:lpstr>
      <vt:lpstr>Plan de présentation</vt:lpstr>
      <vt:lpstr>Localisation du projet</vt:lpstr>
      <vt:lpstr>Localisation du projet</vt:lpstr>
      <vt:lpstr>Description du projet initial</vt:lpstr>
      <vt:lpstr>Description du projet initial</vt:lpstr>
      <vt:lpstr>Description du projet initial</vt:lpstr>
      <vt:lpstr>Description du projet initial</vt:lpstr>
      <vt:lpstr>Géologie de l’appui droit digue F2</vt:lpstr>
      <vt:lpstr>Vue de la falaise (photo 9 mai)</vt:lpstr>
      <vt:lpstr>Vue de la falaise (photo 1 juin)</vt:lpstr>
      <vt:lpstr>Jonction parties inférieure et supérieure</vt:lpstr>
      <vt:lpstr>Géologie de l’appui droit digue F2</vt:lpstr>
      <vt:lpstr>VUE DES FAMILLES DE JOINT</vt:lpstr>
      <vt:lpstr>Géologie de l’appui droit digue F2</vt:lpstr>
      <vt:lpstr>Géologie vs conception</vt:lpstr>
      <vt:lpstr>Excavation banc 307 et 300 </vt:lpstr>
      <vt:lpstr>Excavation banc 307 et 300</vt:lpstr>
      <vt:lpstr> Excavation banc 307 et 300  (photo prise le 28 juin) </vt:lpstr>
      <vt:lpstr>Excavation Banc 290 </vt:lpstr>
      <vt:lpstr>Excavation Banc 290</vt:lpstr>
      <vt:lpstr>Excavation Banc 290</vt:lpstr>
      <vt:lpstr>Excavation Banc 280</vt:lpstr>
      <vt:lpstr>Excavation Banc 280</vt:lpstr>
      <vt:lpstr>Excavation sous le niveau 280</vt:lpstr>
      <vt:lpstr>Excavation sous le niveau 280</vt:lpstr>
      <vt:lpstr>Excavation sous le niveau 280</vt:lpstr>
      <vt:lpstr>Excavation sous le niveau 280</vt:lpstr>
      <vt:lpstr>Excavation sous le niveau 280</vt:lpstr>
      <vt:lpstr>Excavation sous le niveau 280 (photo prise le 8 novembre)</vt:lpstr>
      <vt:lpstr>Discussion et conclusion</vt:lpstr>
      <vt:lpstr>Bonus</vt:lpstr>
      <vt:lpstr>Remerciements</vt:lpstr>
    </vt:vector>
  </TitlesOfParts>
  <Company>Dynamitage TCG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Vachon</dc:creator>
  <cp:lastModifiedBy>cueguy</cp:lastModifiedBy>
  <cp:revision>67</cp:revision>
  <dcterms:created xsi:type="dcterms:W3CDTF">2011-11-09T02:18:57Z</dcterms:created>
  <dcterms:modified xsi:type="dcterms:W3CDTF">2011-11-17T11:47:01Z</dcterms:modified>
</cp:coreProperties>
</file>